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E8FAFF-9F62-429C-AA0C-4FC18ADC54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141D68D-FE36-4D4C-98A7-9038C145E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CA9C55-851E-48D1-9889-539575F07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9E0B-370F-4A50-8F7F-F1E964366DB7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0A47FE-A44F-4737-ADAF-606FDEF11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14EEAF-2C07-4D2F-866B-C987BF0C3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F162-249B-4129-8894-E89A989669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549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E6FCF8-425C-41FB-8DCF-26A25B646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5596176-5EE5-4A0F-9C26-A6156A7FB0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9FF0C0-E48A-461E-B8EC-DADFC974F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9E0B-370F-4A50-8F7F-F1E964366DB7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BC23885-50DF-400C-8B4B-864278B35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CE8564-CFE6-4C6A-82B4-685FA46BA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F162-249B-4129-8894-E89A989669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62280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ECF9E6-E287-435A-8F22-BB652A191C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4701CAD-9428-4A01-AB0B-B44342E760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7974455-05A4-4910-A942-920C10A7D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9E0B-370F-4A50-8F7F-F1E964366DB7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C2371D-8919-43D6-809A-4047A7CB3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A2525F-E645-4A9D-B0A4-5EF5FB821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F162-249B-4129-8894-E89A989669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119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65E6EE-E269-4596-8AF4-49B38AC99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7EA120-377D-44D1-82CE-C6C4E76B8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809657-9502-49DE-ABD4-3787510EC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9E0B-370F-4A50-8F7F-F1E964366DB7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D384186-81B3-4617-974B-351870526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D02944-0B76-4872-AC25-394325BA7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F162-249B-4129-8894-E89A989669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13905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597A63-61F0-48B4-A73D-BABA82D31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AC37F95-5899-4E5F-9B82-A980952771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27E67F-9D63-4E9F-882B-AF054B0B3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9E0B-370F-4A50-8F7F-F1E964366DB7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8B62BC-2C4E-4A40-ABD1-972C33B87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92ADA6-418B-4F28-BA6C-6AC662BAB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F162-249B-4129-8894-E89A989669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37987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9680AE-5A9D-4C87-A566-9B6AE2034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BF8E09-8D75-4194-AC04-3C8C7D4737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35C3849-518F-43EE-BA18-D86F796EF7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F3D98B-51A2-4EFB-8462-BB92D30EC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9E0B-370F-4A50-8F7F-F1E964366DB7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F649480-B2A9-4ABD-AA74-4CD8B17FE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72E5C42-C6FA-4E6D-93C9-6184078B0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F162-249B-4129-8894-E89A989669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02630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F9AAEE-E75F-4664-83F2-18B9C9C72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5903093-6413-4457-BB14-C630CA6FFF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C17BF55-0A7C-4FC6-A091-7094543B38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6BF0C52-B861-4386-B479-319200990A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D1178BB-DD25-46C9-9FF8-B8028C64F1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E059112-4157-4A41-87DA-E2ABF691E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9E0B-370F-4A50-8F7F-F1E964366DB7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D8D84DD-1CE4-460C-B814-C56E6A53E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DE90E3A-1D61-42E1-A9BF-28A8C19B7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F162-249B-4129-8894-E89A989669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56431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229421-DE73-4C16-985E-B48D489AD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449065-2F43-40D3-8A20-3C0F3DB83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9E0B-370F-4A50-8F7F-F1E964366DB7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295CFB9-B1CA-4BAF-86D6-46FE3CB06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7EC8305-057E-4368-B251-B4871969A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F162-249B-4129-8894-E89A989669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2665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C376D57-E663-4653-9CC3-E6D6A0595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9E0B-370F-4A50-8F7F-F1E964366DB7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7040297-5A8C-406C-8E49-47B14E999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AC493E4-59FB-4602-970F-A2ECC86E5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F162-249B-4129-8894-E89A989669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08490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DEDB97-6F06-45EE-BF26-9C4A2CC76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176E11-79D8-4C6A-8182-23D34D400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F4471E6-1FE3-44E0-9361-DD8858D603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BC6CEAE-2714-49D3-BB39-2C346B001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9E0B-370F-4A50-8F7F-F1E964366DB7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6A4CC03-FC73-459C-82F9-40C3015CB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EBB6F9F-202A-4558-98B8-4C7D7B8D8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F162-249B-4129-8894-E89A989669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12080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0CB4FE-A47D-49BB-A8B2-C2DE04576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73F3631-9EDE-4049-8923-1BFFFC794C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7E503D2-C51A-4835-A112-0AC77A415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AE2C290-9072-4207-8CCB-F45A52261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9E0B-370F-4A50-8F7F-F1E964366DB7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8D9D0FA-860F-42FC-A495-EFE5E35D5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218C170-F832-42F4-8B56-C166200DE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F162-249B-4129-8894-E89A989669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44991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3135937-8DAE-46AE-B8B6-7BB9F5CCA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1553781-5FC7-4FA7-B293-9DE4EF12E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2B62BF-4A20-490B-B4C9-A4333ACDC1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A9E0B-370F-4A50-8F7F-F1E964366DB7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20882B-F031-4F9C-81EE-5491DAE897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DBFFFB-D02F-4F5A-B0FE-856177AFBA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8F162-249B-4129-8894-E89A989669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368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85E885-3B29-4B98-BBFC-B19F101A90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6743" y="1041400"/>
            <a:ext cx="9144000" cy="2387600"/>
          </a:xfrm>
        </p:spPr>
        <p:txBody>
          <a:bodyPr/>
          <a:lstStyle/>
          <a:p>
            <a:r>
              <a:rPr lang="fr-CA" dirty="0"/>
              <a:t>Hypatie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D00B8FA-E81F-42BB-94D2-605E290AF2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76743" y="3493632"/>
            <a:ext cx="9144000" cy="1655762"/>
          </a:xfrm>
        </p:spPr>
        <p:txBody>
          <a:bodyPr/>
          <a:lstStyle/>
          <a:p>
            <a:r>
              <a:rPr lang="fr-CA" dirty="0"/>
              <a:t>Fait par </a:t>
            </a:r>
            <a:r>
              <a:rPr lang="fr-CA" dirty="0" err="1"/>
              <a:t>sarah</a:t>
            </a:r>
            <a:r>
              <a:rPr lang="fr-CA" dirty="0"/>
              <a:t>-Maud </a:t>
            </a:r>
            <a:r>
              <a:rPr lang="fr-CA" dirty="0" err="1"/>
              <a:t>gosselin</a:t>
            </a:r>
            <a:endParaRPr lang="fr-CA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BC6F881-2DF4-4B36-8F32-31D5C754CA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550946" cy="6869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520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651AFB-0210-4C38-933A-DD469D358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Son </a:t>
            </a:r>
            <a:r>
              <a:rPr lang="fr-CA" dirty="0" err="1"/>
              <a:t>pére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5E60CA-18C5-4051-8BFC-4CE2A5D80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err="1"/>
              <a:t>Théon</a:t>
            </a:r>
            <a:r>
              <a:rPr lang="fr-CA" dirty="0"/>
              <a:t> d'Alexandrie</a:t>
            </a:r>
          </a:p>
        </p:txBody>
      </p:sp>
    </p:spTree>
    <p:extLst>
      <p:ext uri="{BB962C8B-B14F-4D97-AF65-F5344CB8AC3E}">
        <p14:creationId xmlns:p14="http://schemas.microsoft.com/office/powerpoint/2010/main" val="2376923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C06FC3-D63E-4E05-9C96-C6C452285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Foncions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81595F-DAB6-47C9-BED4-3E2C58611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sa science et son éloquence autant que par sa beauté </a:t>
            </a:r>
          </a:p>
        </p:txBody>
      </p:sp>
    </p:spTree>
    <p:extLst>
      <p:ext uri="{BB962C8B-B14F-4D97-AF65-F5344CB8AC3E}">
        <p14:creationId xmlns:p14="http://schemas.microsoft.com/office/powerpoint/2010/main" val="1422824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63B2FD-ACD8-459F-932C-8860FACA9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Période de temps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DB6E90-9CDC-4CBC-8997-6EEBB13C0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Née en 355 et est morte en 430 </a:t>
            </a:r>
            <a:r>
              <a:rPr lang="fr-CA" dirty="0" err="1"/>
              <a:t>ap</a:t>
            </a:r>
            <a:r>
              <a:rPr lang="fr-CA" dirty="0"/>
              <a:t>. J-C</a:t>
            </a:r>
          </a:p>
        </p:txBody>
      </p:sp>
    </p:spTree>
    <p:extLst>
      <p:ext uri="{BB962C8B-B14F-4D97-AF65-F5344CB8AC3E}">
        <p14:creationId xmlns:p14="http://schemas.microsoft.com/office/powerpoint/2010/main" val="3676700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8F8E93-CADE-4081-B5A6-0FD7528DC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Localité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700E9B5-BB9D-4BB5-BEDC-8A7281851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Alexandrie</a:t>
            </a:r>
          </a:p>
        </p:txBody>
      </p:sp>
    </p:spTree>
    <p:extLst>
      <p:ext uri="{BB962C8B-B14F-4D97-AF65-F5344CB8AC3E}">
        <p14:creationId xmlns:p14="http://schemas.microsoft.com/office/powerpoint/2010/main" val="2462110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E196F0-35C9-4E70-AD9B-8EC2B1CB9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Elle enseigne quoi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76A07E8-5E36-4B07-A816-E283B63E1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La philosophie</a:t>
            </a:r>
          </a:p>
        </p:txBody>
      </p:sp>
    </p:spTree>
    <p:extLst>
      <p:ext uri="{BB962C8B-B14F-4D97-AF65-F5344CB8AC3E}">
        <p14:creationId xmlns:p14="http://schemas.microsoft.com/office/powerpoint/2010/main" val="1425530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A4BE69-4333-49FE-8B56-962D58709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Elle est considérée comme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7B0A06-5CEE-462B-BC8A-4FF3E6E9B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 un dommage</a:t>
            </a:r>
          </a:p>
        </p:txBody>
      </p:sp>
    </p:spTree>
    <p:extLst>
      <p:ext uri="{BB962C8B-B14F-4D97-AF65-F5344CB8AC3E}">
        <p14:creationId xmlns:p14="http://schemas.microsoft.com/office/powerpoint/2010/main" val="41899698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49</Words>
  <Application>Microsoft Office PowerPoint</Application>
  <PresentationFormat>Grand écran</PresentationFormat>
  <Paragraphs>14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Hypatie</vt:lpstr>
      <vt:lpstr>Son pére</vt:lpstr>
      <vt:lpstr>Foncions</vt:lpstr>
      <vt:lpstr>Période de temps</vt:lpstr>
      <vt:lpstr>Localité</vt:lpstr>
      <vt:lpstr>Elle enseigne quoi</vt:lpstr>
      <vt:lpstr>Elle est considérée comme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Hypatie</dc:title>
  <dc:creator>CSBE</dc:creator>
  <cp:lastModifiedBy>CSBE</cp:lastModifiedBy>
  <cp:revision>2</cp:revision>
  <dcterms:created xsi:type="dcterms:W3CDTF">2022-04-01T14:24:51Z</dcterms:created>
  <dcterms:modified xsi:type="dcterms:W3CDTF">2022-04-01T14:32:41Z</dcterms:modified>
</cp:coreProperties>
</file>