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71B6C1-7BB2-4850-8D4C-B53619D31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3073B6-7731-4BBD-AD55-4424ECBBDA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E05DB2-40F9-4417-AC59-21009D55A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F87-D499-4430-80A8-BDDEBD69720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6A5E31-FD5F-4031-AA97-C2BF7BF62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B9C78F-5EFC-4D91-80D7-0928EEB07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8B33-2614-4590-8E38-F660F10E56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408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E94D94-2FF6-43F3-BC79-30D1CD2DB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4DEABA-EB35-4836-9455-D6CF32667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71D975-7D1C-40D2-85C1-536D101EF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F87-D499-4430-80A8-BDDEBD69720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C57478-9CDF-4433-81DD-F836132D1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19D57E-0796-4FED-994C-EA0EC487D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8B33-2614-4590-8E38-F660F10E56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143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59645DB-BCCB-4DD7-9518-79234CB9DB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EB3798F-37F4-4939-8980-E4E9F0E20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EEB5E6-05D9-400D-B012-3B5D03705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F87-D499-4430-80A8-BDDEBD69720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0FD7FF-F9F4-48B3-AD36-4E9C3BF2E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ED9C75-9616-4EEC-BEC5-A578E2CA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8B33-2614-4590-8E38-F660F10E56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684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7C3C36-5BF0-433E-AA1A-A6691FFF6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753A1-6D08-4788-983A-D9C2D965F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DBA267-4B3A-4366-B2D1-1E8F38BD7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F87-D499-4430-80A8-BDDEBD69720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B4AB0C-D0CC-406D-9572-445BDBCC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A2B037-DA07-46DE-A741-03FADF963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8B33-2614-4590-8E38-F660F10E56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801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DE280C-9BAE-4A94-96D5-6EFECCABD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79E16A-A865-4B06-AACB-3C005C7A1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97E4D6-1902-4381-B6D7-015C30B35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F87-D499-4430-80A8-BDDEBD69720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51C6DC-C74A-4FA6-B444-12A335AE1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92FD94-0EEA-42A6-9AD2-34AEDC05D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8B33-2614-4590-8E38-F660F10E56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987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D5384D-D981-4E0B-8AD3-2D23B9264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6DFEFB-7879-4BA5-B207-7B67EB5EDC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8FDAF33-0B45-4BC9-AA4B-E66E02329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468F32-B5F6-45EA-8B16-CCC2FC091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F87-D499-4430-80A8-BDDEBD69720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752F03-1731-433B-95D6-3BF1EAB04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B07806-CB3E-41B6-97CE-C9D1AD11E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8B33-2614-4590-8E38-F660F10E56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49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634FBA-9994-4A69-9C62-99F0BDCDE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4F44A0-66EE-4C98-A3E1-23DE8D142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1801048-64F5-43F2-83A7-BFBFD154D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BD45B46-CCAD-4512-8AA4-70CC91F0CB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D7F3E6A-6E82-4EC3-B2A7-C59B7E49BA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1065E47-BDC3-441F-91B1-B0597358B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F87-D499-4430-80A8-BDDEBD69720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00B0864-26C6-4B4D-934D-7ABB40F97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80CCFB9-BA70-4E2F-ABB4-5B992120A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8B33-2614-4590-8E38-F660F10E56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229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8A2314-B73E-460F-A4C4-C9AB2D00D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5738E7A-731B-449D-A5E5-382399C1E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F87-D499-4430-80A8-BDDEBD69720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FD9502E-0509-4886-B933-98C0203D9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EBD132E-CE62-454D-B9B7-1C06BD82C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8B33-2614-4590-8E38-F660F10E56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810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5427C15-4D8B-4369-B9E6-90CB0CBCE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F87-D499-4430-80A8-BDDEBD69720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D25DF8E-6A85-4C86-B54F-F0E6FDB1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C62311-B349-431F-9EF7-9FF863E80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8B33-2614-4590-8E38-F660F10E56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8515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AF104-0864-4A2C-BC4A-0F481A3C3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BD379F-3016-4B01-9F0F-A03587F8A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39F2F4-10C7-46BF-9F4C-0A09EBE75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042F4E-33D9-4267-B254-11FCC1C10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F87-D499-4430-80A8-BDDEBD69720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F6AE71-5D58-4AEE-9776-48ACE165E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DD1204-582D-4ADB-9824-E29811188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8B33-2614-4590-8E38-F660F10E56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6903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E9B98C-50E5-40FD-851C-05A23BF8B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64E21EB-1902-42B0-8CCC-B63EC5E55A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08BDCDB-A1B9-4C1C-9880-4A21A3772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78FCF5-AB39-4EA0-8256-1FE8A6654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7F87-D499-4430-80A8-BDDEBD69720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E651E1-7D5A-4B4E-9277-E2B16F6AE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5CBD5C-C0F5-453A-B30D-C3A380CC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8B33-2614-4590-8E38-F660F10E56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524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9662FD-97C1-41BF-A868-E9AF45448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4E9B2A-F992-4E6A-A2FA-1D75DA09F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7111D6-FBA9-4751-A9D4-7473203F9B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87F87-D499-4430-80A8-BDDEBD697206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93D483-F911-48E6-B598-0FE1C53A79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EBD966-7D79-4F0C-819C-28DC51D0A8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78B33-2614-4590-8E38-F660F10E56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287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250AF-4D34-44B3-B14D-012D24AD1B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latin typeface="Bahnschrift Light Condensed" panose="020B0502040204020203" pitchFamily="34" charset="0"/>
              </a:rPr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39DE01-AC24-4F40-A412-F4E05CAC0E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>
                <a:latin typeface="Bahnschrift Light Condensed" panose="020B0502040204020203" pitchFamily="34" charset="0"/>
              </a:rPr>
              <a:t>Fait par Sarah-Maud Gosselin</a:t>
            </a:r>
          </a:p>
          <a:p>
            <a:r>
              <a:rPr lang="fr-CA" dirty="0">
                <a:latin typeface="Bahnschrift Light Condensed" panose="020B0502040204020203" pitchFamily="34" charset="0"/>
              </a:rPr>
              <a:t>MSI 18 Janvier 2022 </a:t>
            </a:r>
          </a:p>
        </p:txBody>
      </p:sp>
    </p:spTree>
    <p:extLst>
      <p:ext uri="{BB962C8B-B14F-4D97-AF65-F5344CB8AC3E}">
        <p14:creationId xmlns:p14="http://schemas.microsoft.com/office/powerpoint/2010/main" val="3422899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D47855-CE67-42D1-90E0-ACA15AB83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10" name="Espace réservé du contenu 9">
            <a:extLst>
              <a:ext uri="{FF2B5EF4-FFF2-40B4-BE49-F238E27FC236}">
                <a16:creationId xmlns:a16="http://schemas.microsoft.com/office/drawing/2014/main" id="{3617653D-4D11-4DBB-B4AA-5387C8C6D2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73478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42E57CC-8218-4BAC-9961-7DDCB8B534B0}"/>
              </a:ext>
            </a:extLst>
          </p:cNvPr>
          <p:cNvSpPr/>
          <p:nvPr/>
        </p:nvSpPr>
        <p:spPr>
          <a:xfrm>
            <a:off x="457199" y="365124"/>
            <a:ext cx="3505201" cy="24433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1E6BA68-1323-4089-844B-8B6D77F286ED}"/>
              </a:ext>
            </a:extLst>
          </p:cNvPr>
          <p:cNvSpPr txBox="1"/>
          <p:nvPr/>
        </p:nvSpPr>
        <p:spPr>
          <a:xfrm>
            <a:off x="457199" y="365123"/>
            <a:ext cx="31024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latin typeface="Bahnschrift Light Condensed" panose="020B0502040204020203" pitchFamily="34" charset="0"/>
              </a:rPr>
              <a:t>Village: Alexandrie</a:t>
            </a:r>
          </a:p>
          <a:p>
            <a:endParaRPr lang="fr-CA" dirty="0">
              <a:latin typeface="Bahnschrift Light Condensed" panose="020B0502040204020203" pitchFamily="34" charset="0"/>
            </a:endParaRPr>
          </a:p>
          <a:p>
            <a:r>
              <a:rPr lang="fr-CA" dirty="0">
                <a:latin typeface="Bahnschrift Light Condensed" panose="020B0502040204020203" pitchFamily="34" charset="0"/>
              </a:rPr>
              <a:t>Période de temps:11éme </a:t>
            </a:r>
            <a:r>
              <a:rPr lang="fr-CA" dirty="0" err="1">
                <a:latin typeface="Bahnschrift Light Condensed" panose="020B0502040204020203" pitchFamily="34" charset="0"/>
              </a:rPr>
              <a:t>siécle</a:t>
            </a:r>
            <a:r>
              <a:rPr lang="fr-CA" dirty="0">
                <a:latin typeface="Bahnschrift Light Condensed" panose="020B0502040204020203" pitchFamily="34" charset="0"/>
              </a:rPr>
              <a:t> avant J-C à 11éme </a:t>
            </a:r>
            <a:r>
              <a:rPr lang="fr-CA" dirty="0" err="1">
                <a:latin typeface="Bahnschrift Light Condensed" panose="020B0502040204020203" pitchFamily="34" charset="0"/>
              </a:rPr>
              <a:t>siécle</a:t>
            </a:r>
            <a:r>
              <a:rPr lang="fr-CA" dirty="0">
                <a:latin typeface="Bahnschrift Light Condensed" panose="020B0502040204020203" pitchFamily="34" charset="0"/>
              </a:rPr>
              <a:t> avant J-C</a:t>
            </a:r>
          </a:p>
          <a:p>
            <a:endParaRPr lang="fr-CA" dirty="0">
              <a:latin typeface="Bahnschrift Light Condensed" panose="020B0502040204020203" pitchFamily="34" charset="0"/>
            </a:endParaRPr>
          </a:p>
          <a:p>
            <a:endParaRPr lang="fr-CA" dirty="0">
              <a:latin typeface="Bahnschrift Light Condensed" panose="020B0502040204020203" pitchFamily="34" charset="0"/>
            </a:endParaRPr>
          </a:p>
          <a:p>
            <a:r>
              <a:rPr lang="fr-CA" dirty="0">
                <a:latin typeface="Bahnschrift Light Condensed" panose="020B0502040204020203" pitchFamily="34" charset="0"/>
              </a:rPr>
              <a:t>Son œuvre:  Les Arithmétiques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4166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85D82-D877-462B-B483-72DF4E1BE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latin typeface="Bahnschrift Light Condensed" panose="020B0502040204020203" pitchFamily="34" charset="0"/>
              </a:rPr>
              <a:t>Épitaphe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33BD74-43D7-4D8D-B460-532A8AB52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>
                <a:latin typeface="Bahnschrift Light Condensed" panose="020B0502040204020203" pitchFamily="34" charset="0"/>
              </a:rPr>
              <a:t>Enfance: 1/6</a:t>
            </a:r>
          </a:p>
          <a:p>
            <a:pPr marL="0" indent="0">
              <a:buNone/>
            </a:pPr>
            <a:r>
              <a:rPr lang="fr-CA" dirty="0">
                <a:latin typeface="Bahnschrift Light Condensed" panose="020B0502040204020203" pitchFamily="34" charset="0"/>
              </a:rPr>
              <a:t>Adolescence: 1/12</a:t>
            </a:r>
          </a:p>
          <a:p>
            <a:pPr marL="0" indent="0">
              <a:buNone/>
            </a:pPr>
            <a:r>
              <a:rPr lang="fr-CA" dirty="0">
                <a:latin typeface="Bahnschrift Light Condensed" panose="020B0502040204020203" pitchFamily="34" charset="0"/>
              </a:rPr>
              <a:t>avant son mariage: 1/7</a:t>
            </a:r>
          </a:p>
          <a:p>
            <a:pPr marL="0" indent="0">
              <a:buNone/>
            </a:pPr>
            <a:r>
              <a:rPr lang="fr-CA" dirty="0">
                <a:latin typeface="Bahnschrift Light Condensed" panose="020B0502040204020203" pitchFamily="34" charset="0"/>
              </a:rPr>
              <a:t>5 ans avant d’avoir un fils: 1/2 </a:t>
            </a:r>
          </a:p>
          <a:p>
            <a:pPr marL="0" indent="0">
              <a:buNone/>
            </a:pPr>
            <a:r>
              <a:rPr lang="fr-CA" dirty="0">
                <a:latin typeface="Bahnschrift Light Condensed" panose="020B0502040204020203" pitchFamily="34" charset="0"/>
              </a:rPr>
              <a:t>Il ne vécu alors que 4 ans dénominateur commun: 84</a:t>
            </a:r>
          </a:p>
        </p:txBody>
      </p:sp>
    </p:spTree>
    <p:extLst>
      <p:ext uri="{BB962C8B-B14F-4D97-AF65-F5344CB8AC3E}">
        <p14:creationId xmlns:p14="http://schemas.microsoft.com/office/powerpoint/2010/main" val="732706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8C318A-5E2D-41F4-A74A-3254545EE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31" y="41171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CA" dirty="0">
                <a:latin typeface="Bahnschrift Light Condensed" panose="020B0502040204020203" pitchFamily="34" charset="0"/>
              </a:rPr>
              <a:t>Comment peut-on trouver quatre nombres lorsqu’on </a:t>
            </a:r>
            <a:br>
              <a:rPr lang="fr-CA" dirty="0">
                <a:latin typeface="Bahnschrift Light Condensed" panose="020B0502040204020203" pitchFamily="34" charset="0"/>
              </a:rPr>
            </a:br>
            <a:r>
              <a:rPr lang="fr-CA" dirty="0">
                <a:latin typeface="Bahnschrift Light Condensed" panose="020B0502040204020203" pitchFamily="34" charset="0"/>
              </a:rPr>
              <a:t>connaît toutes les sommes possibles de trois d’entre eux?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148462-30D6-4FCB-98F4-2FDAE7E23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11674"/>
          </a:xfrm>
        </p:spPr>
        <p:txBody>
          <a:bodyPr/>
          <a:lstStyle/>
          <a:p>
            <a:pPr marL="0" indent="0">
              <a:buNone/>
            </a:pPr>
            <a:r>
              <a:rPr lang="fr-CA" dirty="0">
                <a:latin typeface="Bahnschrift Light Condensed" panose="020B0502040204020203" pitchFamily="34" charset="0"/>
              </a:rPr>
              <a:t>     </a:t>
            </a:r>
            <a:r>
              <a:rPr lang="fr-CA" dirty="0">
                <a:latin typeface="Bahnschrift SemiBold" panose="020B0502040204020203" pitchFamily="34" charset="0"/>
              </a:rPr>
              <a:t>x +</a:t>
            </a:r>
            <a:r>
              <a:rPr lang="fr-CA" dirty="0" err="1">
                <a:latin typeface="Bahnschrift SemiBold" panose="020B0502040204020203" pitchFamily="34" charset="0"/>
              </a:rPr>
              <a:t>y+z</a:t>
            </a:r>
            <a:r>
              <a:rPr lang="fr-CA" dirty="0">
                <a:latin typeface="Bahnschrift SemiBold" panose="020B0502040204020203" pitchFamily="34" charset="0"/>
              </a:rPr>
              <a:t>= 20</a:t>
            </a:r>
          </a:p>
          <a:p>
            <a:pPr marL="0" indent="0">
              <a:buNone/>
            </a:pPr>
            <a:r>
              <a:rPr lang="fr-CA" dirty="0">
                <a:latin typeface="Bahnschrift SemiBold" panose="020B0502040204020203" pitchFamily="34" charset="0"/>
              </a:rPr>
              <a:t> </a:t>
            </a:r>
            <a:r>
              <a:rPr lang="fr-CA" dirty="0" err="1">
                <a:latin typeface="Bahnschrift SemiBold" panose="020B0502040204020203" pitchFamily="34" charset="0"/>
              </a:rPr>
              <a:t>W+x+y</a:t>
            </a:r>
            <a:r>
              <a:rPr lang="fr-CA" dirty="0">
                <a:latin typeface="Bahnschrift SemiBold" panose="020B0502040204020203" pitchFamily="34" charset="0"/>
              </a:rPr>
              <a:t>    =22</a:t>
            </a:r>
          </a:p>
          <a:p>
            <a:pPr marL="0" indent="0">
              <a:buNone/>
            </a:pPr>
            <a:r>
              <a:rPr lang="fr-CA" dirty="0" err="1">
                <a:latin typeface="Bahnschrift SemiBold" panose="020B0502040204020203" pitchFamily="34" charset="0"/>
              </a:rPr>
              <a:t>W+x</a:t>
            </a:r>
            <a:r>
              <a:rPr lang="fr-CA" dirty="0">
                <a:latin typeface="Bahnschrift SemiBold" panose="020B0502040204020203" pitchFamily="34" charset="0"/>
              </a:rPr>
              <a:t>     +z=24</a:t>
            </a:r>
          </a:p>
          <a:p>
            <a:pPr marL="0" indent="0">
              <a:buNone/>
            </a:pPr>
            <a:r>
              <a:rPr lang="fr-CA" dirty="0">
                <a:latin typeface="Bahnschrift SemiBold" panose="020B0502040204020203" pitchFamily="34" charset="0"/>
              </a:rPr>
              <a:t>W       +</a:t>
            </a:r>
            <a:r>
              <a:rPr lang="fr-CA" dirty="0" err="1">
                <a:latin typeface="Bahnschrift SemiBold" panose="020B0502040204020203" pitchFamily="34" charset="0"/>
              </a:rPr>
              <a:t>y+z</a:t>
            </a:r>
            <a:r>
              <a:rPr lang="fr-CA" dirty="0">
                <a:latin typeface="Bahnschrift SemiBold" panose="020B0502040204020203" pitchFamily="34" charset="0"/>
              </a:rPr>
              <a:t>=27</a:t>
            </a:r>
          </a:p>
          <a:p>
            <a:pPr marL="0" indent="0">
              <a:buNone/>
            </a:pPr>
            <a:endParaRPr lang="fr-CA" dirty="0">
              <a:latin typeface="Bahnschrift SemiBold" panose="020B0502040204020203" pitchFamily="34" charset="0"/>
            </a:endParaRPr>
          </a:p>
          <a:p>
            <a:pPr marL="0" indent="0">
              <a:buNone/>
            </a:pPr>
            <a:endParaRPr lang="fr-CA" dirty="0">
              <a:latin typeface="Bahnschrift SemiBold" panose="020B0502040204020203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CA6417C-3261-49AB-BABA-14D00073F97E}"/>
              </a:ext>
            </a:extLst>
          </p:cNvPr>
          <p:cNvSpPr txBox="1"/>
          <p:nvPr/>
        </p:nvSpPr>
        <p:spPr>
          <a:xfrm>
            <a:off x="5637007" y="2974489"/>
            <a:ext cx="3173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# d’inconnue (variables) 4</a:t>
            </a:r>
          </a:p>
          <a:p>
            <a:r>
              <a:rPr lang="fr-CA" dirty="0"/>
              <a:t># d’</a:t>
            </a:r>
            <a:r>
              <a:rPr lang="fr-CA" dirty="0" err="1"/>
              <a:t>équoition</a:t>
            </a:r>
            <a:r>
              <a:rPr lang="fr-CA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311102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69DC06-ECA9-45D7-87E3-4400A8C81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dirty="0">
                <a:solidFill>
                  <a:prstClr val="black"/>
                </a:solidFill>
                <a:latin typeface="Bahnschrift Light Condensed" panose="020B0502040204020203" pitchFamily="34" charset="0"/>
              </a:rPr>
              <a:t>Comment peut-on trouver quatre nombres lorsqu’on </a:t>
            </a:r>
            <a:br>
              <a:rPr lang="fr-CA" sz="4000" dirty="0">
                <a:solidFill>
                  <a:prstClr val="black"/>
                </a:solidFill>
                <a:latin typeface="Bahnschrift Light Condensed" panose="020B0502040204020203" pitchFamily="34" charset="0"/>
              </a:rPr>
            </a:br>
            <a:r>
              <a:rPr lang="fr-CA" sz="4000" dirty="0">
                <a:solidFill>
                  <a:prstClr val="black"/>
                </a:solidFill>
                <a:latin typeface="Bahnschrift Light Condensed" panose="020B0502040204020203" pitchFamily="34" charset="0"/>
              </a:rPr>
              <a:t>connaît toutes les sommes possibles de trois d’entre eux?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FB06E0-1D15-40C9-9B6D-A8B649905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926976" cy="4351338"/>
          </a:xfrm>
        </p:spPr>
        <p:txBody>
          <a:bodyPr/>
          <a:lstStyle/>
          <a:p>
            <a:pPr marL="0" lvl="0" indent="0">
              <a:buNone/>
            </a:pPr>
            <a:r>
              <a:rPr lang="fr-CA" dirty="0">
                <a:solidFill>
                  <a:prstClr val="black"/>
                </a:solidFill>
                <a:latin typeface="Bahnschrift Light Condensed" panose="020B0502040204020203" pitchFamily="34" charset="0"/>
              </a:rPr>
              <a:t>          </a:t>
            </a:r>
            <a:r>
              <a:rPr lang="fr-CA" dirty="0">
                <a:solidFill>
                  <a:prstClr val="black"/>
                </a:solidFill>
                <a:latin typeface="Bahnschrift SemiBold" panose="020B0502040204020203" pitchFamily="34" charset="0"/>
              </a:rPr>
              <a:t>x +</a:t>
            </a:r>
            <a:r>
              <a:rPr lang="fr-CA" dirty="0" err="1">
                <a:solidFill>
                  <a:prstClr val="black"/>
                </a:solidFill>
                <a:latin typeface="Bahnschrift SemiBold" panose="020B0502040204020203" pitchFamily="34" charset="0"/>
              </a:rPr>
              <a:t>y+z</a:t>
            </a:r>
            <a:r>
              <a:rPr lang="fr-CA" dirty="0">
                <a:solidFill>
                  <a:prstClr val="black"/>
                </a:solidFill>
                <a:latin typeface="Bahnschrift SemiBold" panose="020B0502040204020203" pitchFamily="34" charset="0"/>
              </a:rPr>
              <a:t>= 20                      </a:t>
            </a:r>
          </a:p>
          <a:p>
            <a:pPr marL="0" lvl="0" indent="0">
              <a:buNone/>
            </a:pPr>
            <a:r>
              <a:rPr lang="fr-CA" dirty="0">
                <a:solidFill>
                  <a:prstClr val="black"/>
                </a:solidFill>
                <a:latin typeface="Bahnschrift SemiBold" panose="020B0502040204020203" pitchFamily="34" charset="0"/>
              </a:rPr>
              <a:t> </a:t>
            </a:r>
            <a:r>
              <a:rPr lang="fr-CA" dirty="0" err="1">
                <a:solidFill>
                  <a:prstClr val="black"/>
                </a:solidFill>
                <a:latin typeface="Bahnschrift SemiBold" panose="020B0502040204020203" pitchFamily="34" charset="0"/>
              </a:rPr>
              <a:t>W+x+y</a:t>
            </a:r>
            <a:r>
              <a:rPr lang="fr-CA" dirty="0">
                <a:solidFill>
                  <a:prstClr val="black"/>
                </a:solidFill>
                <a:latin typeface="Bahnschrift SemiBold" panose="020B0502040204020203" pitchFamily="34" charset="0"/>
              </a:rPr>
              <a:t>    =22</a:t>
            </a:r>
          </a:p>
          <a:p>
            <a:pPr marL="0" lvl="0" indent="0">
              <a:buNone/>
            </a:pPr>
            <a:r>
              <a:rPr lang="fr-CA" dirty="0">
                <a:solidFill>
                  <a:prstClr val="black"/>
                </a:solidFill>
                <a:latin typeface="Bahnschrift SemiBold" panose="020B0502040204020203" pitchFamily="34" charset="0"/>
              </a:rPr>
              <a:t> </a:t>
            </a:r>
            <a:r>
              <a:rPr lang="fr-CA" dirty="0" err="1">
                <a:solidFill>
                  <a:prstClr val="black"/>
                </a:solidFill>
                <a:latin typeface="Bahnschrift SemiBold" panose="020B0502040204020203" pitchFamily="34" charset="0"/>
              </a:rPr>
              <a:t>W+x</a:t>
            </a:r>
            <a:r>
              <a:rPr lang="fr-CA" dirty="0">
                <a:solidFill>
                  <a:prstClr val="black"/>
                </a:solidFill>
                <a:latin typeface="Bahnschrift SemiBold" panose="020B0502040204020203" pitchFamily="34" charset="0"/>
              </a:rPr>
              <a:t>     +z=24</a:t>
            </a:r>
          </a:p>
          <a:p>
            <a:pPr marL="0" lvl="0" indent="0">
              <a:buNone/>
            </a:pPr>
            <a:r>
              <a:rPr lang="fr-CA" dirty="0">
                <a:solidFill>
                  <a:prstClr val="black"/>
                </a:solidFill>
                <a:latin typeface="Bahnschrift SemiBold" panose="020B0502040204020203" pitchFamily="34" charset="0"/>
              </a:rPr>
              <a:t> W       +</a:t>
            </a:r>
            <a:r>
              <a:rPr lang="fr-CA" dirty="0" err="1">
                <a:solidFill>
                  <a:prstClr val="black"/>
                </a:solidFill>
                <a:latin typeface="Bahnschrift SemiBold" panose="020B0502040204020203" pitchFamily="34" charset="0"/>
              </a:rPr>
              <a:t>y+z</a:t>
            </a:r>
            <a:r>
              <a:rPr lang="fr-CA" dirty="0">
                <a:solidFill>
                  <a:prstClr val="black"/>
                </a:solidFill>
                <a:latin typeface="Bahnschrift SemiBold" panose="020B0502040204020203" pitchFamily="34" charset="0"/>
              </a:rPr>
              <a:t>=27</a:t>
            </a:r>
          </a:p>
          <a:p>
            <a:pPr marL="0" lvl="0" indent="0">
              <a:buNone/>
            </a:pPr>
            <a:r>
              <a:rPr lang="fr-CA" dirty="0">
                <a:solidFill>
                  <a:prstClr val="black"/>
                </a:solidFill>
                <a:latin typeface="Bahnschrift SemiBold" panose="020B0502040204020203" pitchFamily="34" charset="0"/>
              </a:rPr>
              <a:t>________________</a:t>
            </a:r>
          </a:p>
          <a:p>
            <a:pPr marL="0" lvl="0" indent="0">
              <a:buNone/>
            </a:pPr>
            <a:r>
              <a:rPr lang="fr-CA" dirty="0">
                <a:solidFill>
                  <a:prstClr val="black"/>
                </a:solidFill>
                <a:latin typeface="Bahnschrift SemiBold" panose="020B0502040204020203" pitchFamily="34" charset="0"/>
              </a:rPr>
              <a:t>3w+3x+3y+3z=93</a:t>
            </a:r>
          </a:p>
          <a:p>
            <a:pPr marL="0" lvl="0" indent="0">
              <a:buNone/>
            </a:pPr>
            <a:endParaRPr lang="fr-CA" dirty="0">
              <a:solidFill>
                <a:prstClr val="black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0440EAF-716E-42C6-9BEA-38BA5141ED5B}"/>
              </a:ext>
            </a:extLst>
          </p:cNvPr>
          <p:cNvSpPr txBox="1"/>
          <p:nvPr/>
        </p:nvSpPr>
        <p:spPr>
          <a:xfrm>
            <a:off x="3994673" y="1825625"/>
            <a:ext cx="268582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>
                <a:latin typeface="Bahnschrift Light Condensed" panose="020B0502040204020203" pitchFamily="34" charset="0"/>
              </a:rPr>
              <a:t>Alors w=11</a:t>
            </a:r>
          </a:p>
          <a:p>
            <a:r>
              <a:rPr lang="fr-CA" sz="3200" dirty="0">
                <a:latin typeface="Bahnschrift Light Condensed" panose="020B0502040204020203" pitchFamily="34" charset="0"/>
              </a:rPr>
              <a:t>Alors z=9</a:t>
            </a:r>
          </a:p>
          <a:p>
            <a:r>
              <a:rPr lang="fr-CA" sz="3200" dirty="0">
                <a:latin typeface="Bahnschrift Light Condensed" panose="020B0502040204020203" pitchFamily="34" charset="0"/>
              </a:rPr>
              <a:t>Alors y=7</a:t>
            </a:r>
          </a:p>
          <a:p>
            <a:r>
              <a:rPr lang="fr-CA" sz="3200" dirty="0">
                <a:latin typeface="Bahnschrift Light Condensed" panose="020B0502040204020203" pitchFamily="34" charset="0"/>
              </a:rPr>
              <a:t>Alors x=4</a:t>
            </a:r>
          </a:p>
        </p:txBody>
      </p:sp>
    </p:spTree>
    <p:extLst>
      <p:ext uri="{BB962C8B-B14F-4D97-AF65-F5344CB8AC3E}">
        <p14:creationId xmlns:p14="http://schemas.microsoft.com/office/powerpoint/2010/main" val="3739978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193</Words>
  <Application>Microsoft Office PowerPoint</Application>
  <PresentationFormat>Grand écran</PresentationFormat>
  <Paragraphs>33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Bahnschrift Light Condensed</vt:lpstr>
      <vt:lpstr>Bahnschrift SemiBold</vt:lpstr>
      <vt:lpstr>Calibri</vt:lpstr>
      <vt:lpstr>Calibri Light</vt:lpstr>
      <vt:lpstr>Thème Office</vt:lpstr>
      <vt:lpstr>Diophante</vt:lpstr>
      <vt:lpstr>Présentation PowerPoint</vt:lpstr>
      <vt:lpstr>Épitaphe</vt:lpstr>
      <vt:lpstr>Comment peut-on trouver quatre nombres lorsqu’on  connaît toutes les sommes possibles de trois d’entre eux?</vt:lpstr>
      <vt:lpstr>Comment peut-on trouver quatre nombres lorsqu’on  connaît toutes les sommes possibles de trois d’entre eux?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CSBE</dc:creator>
  <cp:lastModifiedBy>CSBE</cp:lastModifiedBy>
  <cp:revision>4</cp:revision>
  <dcterms:created xsi:type="dcterms:W3CDTF">2022-01-18T15:19:49Z</dcterms:created>
  <dcterms:modified xsi:type="dcterms:W3CDTF">2022-01-18T15:44:47Z</dcterms:modified>
</cp:coreProperties>
</file>