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15C36-0AFC-4134-AE95-CE0CE79F6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03425F-597E-4523-ABD3-974C721D5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F12506-D0EC-4AFE-B5FF-3048CC80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156FC-067F-468B-98C8-27CCF09D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47577A-D0F4-430D-A1C6-A5FA206D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623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69FE5-63F2-45F4-AFE9-3319AB83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E8183D-A3C8-40D7-9EB1-8E5593CC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A3C3C-A55E-43C3-9685-B3D3E758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32B77-AAA8-4797-9607-58A93253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21B2F-804A-402D-BEC5-0828F7E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3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C57DD5-069E-4BC2-AC69-584D6D9B2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C69590-6269-47F1-A894-0E5F97A9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0BADDA-889C-4B1C-84B1-67353AFB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0FE6C7-EE92-4350-81BA-C5F13892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4D865-9338-41F5-BB03-2FF1C261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495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0D3E9-120E-479B-8599-FC61C158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5EBFE5-13C4-4942-BCFE-CFA5E59C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5E127-7C1A-4B87-A1B1-84C99C4F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CC0E7-4E89-4C5D-8AA9-B774DFF2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0DA49-CCBE-40A6-A67A-215C415F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336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597C5-24E6-44A2-AE19-236FD987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BB593A-105C-45B3-A80D-7ECD807B3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267F04-7D8A-4FFB-AC97-136B8F25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E3AB8F-CD3D-4908-8D7C-540A6638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60E6D-18CF-4E2C-9C75-071DC8E4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017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1223C-6E6D-4707-A75A-8B5224DF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85ED28-1AD7-42CE-8D43-CF8C59FB1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3EC9D1-7F0C-430F-9C90-482029576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7AAB71-F541-4A45-84EE-28B7E8677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4FFC8B-CD64-4421-BCA5-CED1375B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AC653C-3BC4-4153-9687-F008C8BA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353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BF62B-8032-4ED3-B3B2-B642D804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A1027-6AB8-4B2E-9873-C464B3CC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7FBFBF-750A-4988-89B3-E2E54F7F3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8F26E7-C183-4897-8141-A2C5F6664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C54A3E-1685-4391-8D04-F6426EAFE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19936B-8596-4204-8438-C7BE9321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13A6C8-1D70-4826-8548-42BAF995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D891AC-A20D-4707-8911-8A7FE714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85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91ED6-633D-401C-8B94-FB71F15D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6F2B48-F31F-4DD0-9342-B0B73F13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89DF14-D789-4619-AA99-9AED20B0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BC04F3-0553-45EF-B96B-39835DA1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10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701036-376A-4EBF-90D9-56B539E6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A471F-78E0-47BE-97E0-273C0E91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12CB0-5C98-4AA1-A214-09B25E33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52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7C77F-1703-4160-8B35-0523939A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CA234E-8E2E-4542-B604-A6C7777C7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0C441-7E48-4FED-A1F4-5741654C9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A7208-943D-4348-A711-D771C56C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6575ED-3240-4EB7-BCAB-00A50354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D84BBA-081A-4A9E-B84C-49C45C6E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211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F1F90E-EB73-41CB-A983-FA4EC801F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C94511-CE6E-48C3-B674-80B5B6EC12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D68CB3-0ACE-496C-8915-7FB2D82F5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7056A5-69F0-43AB-9E41-3916139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58097C-49A2-40C9-9D6C-4EAA56F2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DE4482-508C-4799-AEFF-69E737C1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039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00203D-F638-405A-A792-0EBB11EF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1CC638-AFB8-4B2B-B453-87A7CA51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F92FE4-4C00-4345-9A66-604450132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61FC-0186-4C7D-B532-35F81ADC5ED9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B3728C-F28A-4B52-884D-F71549B68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AD1FB6-233C-4D64-A816-789B47EC4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21A7-8D40-4B7E-8A27-BFD92D14AB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89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8AAD5-74D0-4D80-A4C7-221269C03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Plastiquage de Rainbow Warrior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C815A3-A2C5-4F13-96E9-C36A755AB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Sarah-Maud Gosselin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1825F5-D74F-43E3-B009-2D62AFC98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58143"/>
            <a:ext cx="5462489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38CE7B0-2AD9-4192-B4DB-C71F87E1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7999"/>
          </a:xfrm>
        </p:spPr>
        <p:txBody>
          <a:bodyPr>
            <a:normAutofit/>
          </a:bodyPr>
          <a:lstStyle/>
          <a:p>
            <a:r>
              <a:rPr lang="fr-CA" dirty="0"/>
              <a:t>Où: Nouvelle Zélande</a:t>
            </a:r>
          </a:p>
          <a:p>
            <a:r>
              <a:rPr lang="fr-CA" dirty="0"/>
              <a:t>Quand: 7 Juillet 1983</a:t>
            </a:r>
          </a:p>
          <a:p>
            <a:r>
              <a:rPr lang="fr-CA" dirty="0"/>
              <a:t>Quoi: Explosion du </a:t>
            </a:r>
            <a:r>
              <a:rPr lang="fr-CA" dirty="0" err="1"/>
              <a:t>bâteau</a:t>
            </a:r>
            <a:endParaRPr lang="fr-CA" dirty="0"/>
          </a:p>
          <a:p>
            <a:r>
              <a:rPr lang="fr-CA" dirty="0"/>
              <a:t>Conséquence: Mort du photographe</a:t>
            </a:r>
          </a:p>
          <a:p>
            <a:r>
              <a:rPr lang="fr-CA" dirty="0"/>
              <a:t>Pourquoi il est mort: Pour aller chercher sa camera</a:t>
            </a:r>
          </a:p>
          <a:p>
            <a:r>
              <a:rPr lang="fr-CA" dirty="0"/>
              <a:t>Pays: France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Ils voulaient tester des armes nucléaires et Green </a:t>
            </a:r>
            <a:r>
              <a:rPr lang="fr-CA" dirty="0" err="1"/>
              <a:t>Peace</a:t>
            </a:r>
            <a:r>
              <a:rPr lang="fr-CA" dirty="0"/>
              <a:t> voulait s’y interposer</a:t>
            </a:r>
          </a:p>
          <a:p>
            <a:r>
              <a:rPr lang="fr-CA" dirty="0"/>
              <a:t>Pm 1: François </a:t>
            </a:r>
            <a:r>
              <a:rPr lang="fr-CA" dirty="0" err="1"/>
              <a:t>Nuthéard</a:t>
            </a:r>
            <a:endParaRPr lang="fr-CA" dirty="0"/>
          </a:p>
          <a:p>
            <a:r>
              <a:rPr lang="fr-CA" dirty="0"/>
              <a:t>Démission du ministre de la défense</a:t>
            </a:r>
          </a:p>
          <a:p>
            <a:endParaRPr lang="fr-CA" sz="2800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2050" name="Picture 2" descr="France | History, Map, Flag, Population, Cities, Capital, &amp; Facts |  Britannica">
            <a:extLst>
              <a:ext uri="{FF2B5EF4-FFF2-40B4-BE49-F238E27FC236}">
                <a16:creationId xmlns:a16="http://schemas.microsoft.com/office/drawing/2014/main" id="{21DE1B0F-B4E9-4B1D-BA3E-B55B28F0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57" y="2439129"/>
            <a:ext cx="1487511" cy="9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28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63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Plastiquage de Rainbow Warrior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Plastiquage de Rainbow Warrior</dc:title>
  <dc:creator>CSBE</dc:creator>
  <cp:lastModifiedBy>CSBE</cp:lastModifiedBy>
  <cp:revision>2</cp:revision>
  <dcterms:created xsi:type="dcterms:W3CDTF">2022-11-11T16:30:44Z</dcterms:created>
  <dcterms:modified xsi:type="dcterms:W3CDTF">2022-11-11T16:38:54Z</dcterms:modified>
</cp:coreProperties>
</file>