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4461A1-3B86-4E6A-B8D2-E5E426973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F58670-5E0D-438B-9B66-4BCB16413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C237BF-4B40-4CC0-AD47-BB76EFB4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73AF7C-6C18-4FA6-8814-64635E87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D4401C-B4DD-4380-8E4D-E777E2B2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862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B1612-BB62-41CC-8117-DEFB4DDF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67FCEE-7E1A-42E4-9452-E370F3974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AEA725-30A3-444C-BDA7-421BB289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BD8870-001F-4EF8-BAEC-ED849C05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E00D29-78F2-4FBB-AB20-04B1DF6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972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2986D86-0EFC-4EFE-AF9A-C6EE4EDD8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C6DC07-AA06-4349-86F0-65155864A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FD4B31-BB75-4E7F-909C-BE6B8699A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78EB80-8D11-4182-AEA6-163246CF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D1DB3E-D791-4523-A30B-96DDBD09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40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B20DB-3D82-4324-BB3A-4C228600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54EC8B-8E8C-41CD-9D12-E4E66C29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E5019-74B8-46B7-8589-CDC39DA3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C90F95-A42D-4868-A285-59707003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364390-CDA1-4142-9C30-8B04082E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471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65A9D-B0D9-4ACA-A4E5-59322134B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F5CC1D-E56D-4939-9FE7-38C0CE082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F5FBAC-1328-41C2-B26F-162E61F6D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33D117-91BF-4659-9963-EA6B277D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F837-B632-4394-92D8-561C602A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342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3E9D5-482C-4642-ACD2-293DECB0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B09684-30D3-45E0-994D-74D1B566B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324498-4D66-49B8-AEE2-D4284A3B1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74253B-8761-4C8A-A575-B0F1A6DC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A485A2-D1B6-44DE-A461-B0C2D07E7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288EB3-4006-4C28-8065-F98CCC9B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277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9926A-8EA6-46DD-B4E7-57E0BAB7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6489FF-49E9-4A14-9047-CA5F62EC4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626A41-958B-4F83-9EC9-EE8F863A9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82A30C-B4EB-49D8-9D13-AAA0DE3CD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F5B750-0930-4C38-9700-D18BDC61A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625B65-03E3-4B8F-95E9-B9A18FC1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FB027E-9418-4836-B193-EE501703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A70960-E19D-4C5C-A1A3-CB503462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110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D9A35F-E599-4349-9DDD-14A09E4DF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B3F301-5296-42F4-BBC4-9E5B301E9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D835EA-24CF-4DCF-8C3B-A2F3A174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35AE83-BD73-4EAF-90A2-21DE8EFB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56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BC026D-9CDF-47B2-AB32-E2E2B7D0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3C92AD-CADC-414C-86CD-646AA3F6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B83B3E-6854-4E7C-8BCB-C5AEE0BA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73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9FAAD9-0A55-4D09-8AA5-13F2ACD6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0A555C-654B-4E51-9811-7C4A07825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2367BF-E15C-406D-96E6-AEB44E212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DF48AD-A314-4DDC-A5B9-82AD100F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9A16D2-EBC9-4DF4-8F6B-3206C4DA3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24DAAB-963B-4C9A-A912-28D31FA1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505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AE95F-9210-4701-AD00-755F2E13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D8E6DA-868D-4805-9A17-AE680546B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EDC4F6-E5AA-4517-8802-AB4F83970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238B4F-E556-4C0E-B39B-DFF76483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34438B-A44F-4D9E-9F19-351D2E7D9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1B5ED0-DEFB-4AB4-BA20-E8006F11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242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810273-6083-4FD6-8A1B-7FC23813E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80EF69-35FF-4D63-9755-1D05F5379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16231C-3795-45C0-B544-B1626C1A0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A165-BE05-4C11-B084-C470E34AB22D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F6E652-E235-4A8F-85E9-E18BB307A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1F375E-538D-4AAB-8E86-5AA2AFC88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17BCC-578B-44AC-A2FE-9055A43611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399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105D2-856F-494B-A91E-1021FE91B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Storyboard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99BA27-7B4A-4620-9384-E3617BE90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Sarah-Maud Gosselin</a:t>
            </a:r>
          </a:p>
        </p:txBody>
      </p:sp>
    </p:spTree>
    <p:extLst>
      <p:ext uri="{BB962C8B-B14F-4D97-AF65-F5344CB8AC3E}">
        <p14:creationId xmlns:p14="http://schemas.microsoft.com/office/powerpoint/2010/main" val="487710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9793A0-CAC5-40A8-90E4-FBE2A878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0E0280-BD7F-491C-A3E4-458207897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5929"/>
            <a:ext cx="3023795" cy="3111034"/>
          </a:xfrm>
        </p:spPr>
        <p:txBody>
          <a:bodyPr/>
          <a:lstStyle/>
          <a:p>
            <a:pPr algn="ctr"/>
            <a:r>
              <a:rPr lang="fr-CA" dirty="0"/>
              <a:t>The </a:t>
            </a:r>
            <a:r>
              <a:rPr lang="fr-CA" dirty="0" err="1"/>
              <a:t>girl's</a:t>
            </a:r>
            <a:r>
              <a:rPr lang="fr-CA" dirty="0"/>
              <a:t> a freak</a:t>
            </a:r>
          </a:p>
        </p:txBody>
      </p:sp>
      <p:pic>
        <p:nvPicPr>
          <p:cNvPr id="9218" name="Picture 2" descr="Maggie Simpson - Wikipedia">
            <a:extLst>
              <a:ext uri="{FF2B5EF4-FFF2-40B4-BE49-F238E27FC236}">
                <a16:creationId xmlns:a16="http://schemas.microsoft.com/office/drawing/2014/main" id="{E19389D5-1C38-4D83-B902-15F5FE3C5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995" y="196822"/>
            <a:ext cx="4488800" cy="64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08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46FCF8-A315-47F7-BA19-9AD4EADD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1616B2-64F7-4DA5-AF1F-57F56540C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037"/>
            <a:ext cx="10515600" cy="1177963"/>
          </a:xfrm>
        </p:spPr>
        <p:txBody>
          <a:bodyPr/>
          <a:lstStyle/>
          <a:p>
            <a:pPr algn="ctr"/>
            <a:r>
              <a:rPr lang="fr-CA" dirty="0"/>
              <a:t>Bikinis, zucchinis, martinis</a:t>
            </a:r>
          </a:p>
        </p:txBody>
      </p:sp>
      <p:pic>
        <p:nvPicPr>
          <p:cNvPr id="10242" name="Picture 2" descr="Rendez-vous avec le Destin : le court-métrage avec Maggie Simpson">
            <a:extLst>
              <a:ext uri="{FF2B5EF4-FFF2-40B4-BE49-F238E27FC236}">
                <a16:creationId xmlns:a16="http://schemas.microsoft.com/office/drawing/2014/main" id="{EB97610F-38F6-459C-9242-9A9AA78BA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9550"/>
            <a:ext cx="11430000" cy="547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81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A88CE-EE20-4D77-A27F-8C8C7493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750A12-A839-476E-A8C2-C8490778E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3525"/>
            <a:ext cx="10515600" cy="71000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You could travel the world</a:t>
            </a:r>
            <a:endParaRPr lang="fr-CA" dirty="0"/>
          </a:p>
        </p:txBody>
      </p:sp>
      <p:pic>
        <p:nvPicPr>
          <p:cNvPr id="1026" name="Picture 2" descr="Springfield (The Simpsons) - Wikipedia">
            <a:extLst>
              <a:ext uri="{FF2B5EF4-FFF2-40B4-BE49-F238E27FC236}">
                <a16:creationId xmlns:a16="http://schemas.microsoft.com/office/drawing/2014/main" id="{8AB6A59A-B82C-4AB3-9AED-EE9355723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01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32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95764-96BE-4044-9EF8-A0C6337A3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F085CC-9BC1-4925-9BA8-1B390A47C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87613"/>
            <a:ext cx="10515600" cy="806825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To the golden </a:t>
            </a:r>
            <a:r>
              <a:rPr lang="fr-CA" dirty="0" err="1"/>
              <a:t>coast</a:t>
            </a:r>
            <a:endParaRPr lang="fr-CA" dirty="0"/>
          </a:p>
        </p:txBody>
      </p:sp>
      <p:pic>
        <p:nvPicPr>
          <p:cNvPr id="2050" name="Picture 2" descr="The Simpsons' house really exists in the real world! - Fantrippers">
            <a:extLst>
              <a:ext uri="{FF2B5EF4-FFF2-40B4-BE49-F238E27FC236}">
                <a16:creationId xmlns:a16="http://schemas.microsoft.com/office/drawing/2014/main" id="{B816BDCC-7D78-46E0-9332-FB62FF8E4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58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7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ggie Simpson 1 vector free file | Download now!">
            <a:extLst>
              <a:ext uri="{FF2B5EF4-FFF2-40B4-BE49-F238E27FC236}">
                <a16:creationId xmlns:a16="http://schemas.microsoft.com/office/drawing/2014/main" id="{90884967-99CD-472E-916B-EA8654341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511" y="892885"/>
            <a:ext cx="4175144" cy="532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BAF0568-2A69-4DE5-8674-D4FAAB1A2B6F}"/>
              </a:ext>
            </a:extLst>
          </p:cNvPr>
          <p:cNvSpPr/>
          <p:nvPr/>
        </p:nvSpPr>
        <p:spPr>
          <a:xfrm>
            <a:off x="3571539" y="5351930"/>
            <a:ext cx="4625788" cy="15060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</a:rPr>
              <a:t>California girls</a:t>
            </a:r>
          </a:p>
        </p:txBody>
      </p:sp>
    </p:spTree>
    <p:extLst>
      <p:ext uri="{BB962C8B-B14F-4D97-AF65-F5344CB8AC3E}">
        <p14:creationId xmlns:p14="http://schemas.microsoft.com/office/powerpoint/2010/main" val="407558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3C840-BC13-4DBB-8D12-8DB80EB4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3D0177-3F33-447C-A81F-EDDE51460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Maggie Simpson - Wikisimpsons, the Simpsons Wiki">
            <a:extLst>
              <a:ext uri="{FF2B5EF4-FFF2-40B4-BE49-F238E27FC236}">
                <a16:creationId xmlns:a16="http://schemas.microsoft.com/office/drawing/2014/main" id="{F1083CDF-0FBD-4C1C-8D8D-A06684667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085" y="50265"/>
            <a:ext cx="4550485" cy="675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F16DF10-FAA4-4E39-A8E1-D325269DC15A}"/>
              </a:ext>
            </a:extLst>
          </p:cNvPr>
          <p:cNvSpPr/>
          <p:nvPr/>
        </p:nvSpPr>
        <p:spPr>
          <a:xfrm>
            <a:off x="3108960" y="423851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60871F-569F-4FC7-B9AE-CAFE39D710E4}"/>
              </a:ext>
            </a:extLst>
          </p:cNvPr>
          <p:cNvSpPr/>
          <p:nvPr/>
        </p:nvSpPr>
        <p:spPr>
          <a:xfrm>
            <a:off x="3238052" y="4419169"/>
            <a:ext cx="5680037" cy="27034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Once you party with us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9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52CB8-8593-467E-9A38-E8D04B01D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7210A9-E69A-43A7-A069-4EC958376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2" name="Picture 2" descr="Pin on Wallpaper">
            <a:extLst>
              <a:ext uri="{FF2B5EF4-FFF2-40B4-BE49-F238E27FC236}">
                <a16:creationId xmlns:a16="http://schemas.microsoft.com/office/drawing/2014/main" id="{2D0000ED-8AF7-4542-BCA3-96069F89E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807" y="760507"/>
            <a:ext cx="6277803" cy="52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EF2BDCB-BB16-4388-BC55-C369F97FCB56}"/>
              </a:ext>
            </a:extLst>
          </p:cNvPr>
          <p:cNvSpPr/>
          <p:nvPr/>
        </p:nvSpPr>
        <p:spPr>
          <a:xfrm>
            <a:off x="6379285" y="365125"/>
            <a:ext cx="3367143" cy="6218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99079C-1961-4E13-B8FF-E62032B04336}"/>
              </a:ext>
            </a:extLst>
          </p:cNvPr>
          <p:cNvSpPr/>
          <p:nvPr/>
        </p:nvSpPr>
        <p:spPr>
          <a:xfrm>
            <a:off x="2246017" y="4247178"/>
            <a:ext cx="4781058" cy="224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err="1">
                <a:solidFill>
                  <a:schemeClr val="tx1"/>
                </a:solidFill>
              </a:rPr>
              <a:t>We're</a:t>
            </a:r>
            <a:r>
              <a:rPr lang="fr-CA" dirty="0">
                <a:solidFill>
                  <a:schemeClr val="tx1"/>
                </a:solidFill>
              </a:rPr>
              <a:t> </a:t>
            </a:r>
            <a:r>
              <a:rPr lang="fr-CA" dirty="0" err="1">
                <a:solidFill>
                  <a:schemeClr val="tx1"/>
                </a:solidFill>
              </a:rPr>
              <a:t>unforgettable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69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08FDB-1D4C-4D88-9F77-F23F73EF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53F1BA-2B7C-451B-BD88-D8F9940E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7465"/>
            <a:ext cx="10515600" cy="925454"/>
          </a:xfrm>
        </p:spPr>
        <p:txBody>
          <a:bodyPr>
            <a:normAutofit/>
          </a:bodyPr>
          <a:lstStyle/>
          <a:p>
            <a:pPr algn="ctr"/>
            <a:r>
              <a:rPr lang="fr-CA" dirty="0" err="1"/>
              <a:t>We're</a:t>
            </a:r>
            <a:r>
              <a:rPr lang="fr-CA" dirty="0"/>
              <a:t> </a:t>
            </a:r>
            <a:r>
              <a:rPr lang="fr-CA" dirty="0" err="1"/>
              <a:t>undeniable</a:t>
            </a:r>
            <a:endParaRPr lang="fr-CA" dirty="0"/>
          </a:p>
        </p:txBody>
      </p:sp>
      <p:pic>
        <p:nvPicPr>
          <p:cNvPr id="6146" name="Picture 2" descr="maggie-simpson - MiceChat">
            <a:extLst>
              <a:ext uri="{FF2B5EF4-FFF2-40B4-BE49-F238E27FC236}">
                <a16:creationId xmlns:a16="http://schemas.microsoft.com/office/drawing/2014/main" id="{FFD62E0C-CC41-4326-9EF1-1C60B20CC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1"/>
            <a:ext cx="12192000" cy="592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41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B8DCB3-5708-4006-8630-EE61B84D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7DDACF-C74E-4CDE-89D3-DBC3486A6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48978"/>
            <a:ext cx="10515600" cy="82833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You'll be falling in love</a:t>
            </a:r>
            <a:endParaRPr lang="fr-CA" dirty="0"/>
          </a:p>
        </p:txBody>
      </p:sp>
      <p:pic>
        <p:nvPicPr>
          <p:cNvPr id="7170" name="Picture 2" descr="Best of Maggie Simpson - PART 3 - YouTube">
            <a:extLst>
              <a:ext uri="{FF2B5EF4-FFF2-40B4-BE49-F238E27FC236}">
                <a16:creationId xmlns:a16="http://schemas.microsoft.com/office/drawing/2014/main" id="{559BB71C-32BA-464A-B8C5-34951380D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94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lle narrative : ronde 3">
            <a:extLst>
              <a:ext uri="{FF2B5EF4-FFF2-40B4-BE49-F238E27FC236}">
                <a16:creationId xmlns:a16="http://schemas.microsoft.com/office/drawing/2014/main" id="{F31CDFC6-A7CB-422E-9CB7-CEC9D6B4E87F}"/>
              </a:ext>
            </a:extLst>
          </p:cNvPr>
          <p:cNvSpPr/>
          <p:nvPr/>
        </p:nvSpPr>
        <p:spPr>
          <a:xfrm>
            <a:off x="7532913" y="613002"/>
            <a:ext cx="2242457" cy="2155372"/>
          </a:xfrm>
          <a:prstGeom prst="wedgeEllipse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dirty="0"/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126682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69BB9-7887-4BA8-B02D-F5903A777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put your hands up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10ABFB-7929-4C00-B4FA-11352EDE7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8196" name="Picture 4" descr="Hudson - Wikisimpsons, the Simpsons Wiki">
            <a:extLst>
              <a:ext uri="{FF2B5EF4-FFF2-40B4-BE49-F238E27FC236}">
                <a16:creationId xmlns:a16="http://schemas.microsoft.com/office/drawing/2014/main" id="{FC23B87F-9C5B-403F-A637-3A8C1D3D5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187" y="2980540"/>
            <a:ext cx="349506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943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</Words>
  <Application>Microsoft Office PowerPoint</Application>
  <PresentationFormat>Grand écran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Storyboard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Now put your hands up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</dc:title>
  <dc:creator>CSBE</dc:creator>
  <cp:lastModifiedBy>CSBE</cp:lastModifiedBy>
  <cp:revision>4</cp:revision>
  <dcterms:created xsi:type="dcterms:W3CDTF">2022-11-17T15:33:06Z</dcterms:created>
  <dcterms:modified xsi:type="dcterms:W3CDTF">2022-11-17T15:55:44Z</dcterms:modified>
</cp:coreProperties>
</file>