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35BC32-2A37-47C4-8471-7C3C8E15EC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EFFF3A0-6AC9-4343-AD95-50596E02BE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88FB737-CCD8-4064-8ED1-C5F60ED52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91AB-217A-4598-A005-424D83501AA1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9199B11-8946-49E8-9B25-F62CE00F8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BF24C04-7547-44A1-92DA-F60DD0560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1BD7C-F701-4AFF-82A3-CAC4101D1FC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74697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60FE02-9650-4609-A5A8-6E44A1B2A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9567D26-6916-4151-972A-74AF1D6B5C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A19FDBA-2301-4572-89EE-D9A2F8A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91AB-217A-4598-A005-424D83501AA1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5998A2-75C0-4558-806B-F3A11AB5A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A120121-4718-4155-A018-EBB337EB8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1BD7C-F701-4AFF-82A3-CAC4101D1FC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44878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6C15A52-D01B-457C-AFD4-E20F709AD0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C42C958-A075-4AC2-9947-81DE719200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86394EC-C82B-4C27-9940-DA80EF7FB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91AB-217A-4598-A005-424D83501AA1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713F8FD-4E8E-4179-8FB9-1A91B2874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988DED-6FA8-4246-88F0-E8C59BD52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1BD7C-F701-4AFF-82A3-CAC4101D1FC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64674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7CF794-764A-44A3-A885-128D50FEC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82B854-EA0E-4D73-92FB-22F369D508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7895E4-D5E0-4C4A-A6DC-4302875E5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91AB-217A-4598-A005-424D83501AA1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788719-5617-4149-B327-9D381AD24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8E3DE5-F057-47E8-B62A-4C39EB51D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1BD7C-F701-4AFF-82A3-CAC4101D1FC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56573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B20154-4B79-409A-B278-945FCD2C6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3B37F9B-2988-4A00-AD37-DDC068D83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FEAA7F4-D21E-47A3-AC06-28B92B4F8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91AB-217A-4598-A005-424D83501AA1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4EB83E-6D0A-41D5-8042-0CF1877A8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8EB17DC-261B-460B-A3E1-553025C44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1BD7C-F701-4AFF-82A3-CAC4101D1FC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59456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A8C784-C66D-440F-9306-1D82E82CB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7179F5-F4A5-4AB1-8C0D-650981B7B5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292C7B7-6EB5-4341-9E01-D53619B026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AC712E1-9E15-48BA-84A6-BD49D13BE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91AB-217A-4598-A005-424D83501AA1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F408CA2-F63C-41FC-B096-FFE6D555A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527C582-5C73-4136-9A4B-CB0146E0D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1BD7C-F701-4AFF-82A3-CAC4101D1FC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90817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386B38-916B-48F9-B006-E7E44CE41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F009037-AFC3-4CDE-9664-FD7DDC909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47910BD-E6C1-4B52-BDE1-432DBC72D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5D9BDC7-458F-4642-B472-E73EB68E7C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A1FFD42-CCB4-48FE-942C-DA7616A6F7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455DD1A-57C8-46ED-80E4-B2A9B10FF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91AB-217A-4598-A005-424D83501AA1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587BA14-A677-413D-AF9C-42F20CA8A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2AAC3F1-074E-4BA8-A04C-5A735842E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1BD7C-F701-4AFF-82A3-CAC4101D1FC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31134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3477A3-078D-4DE0-A866-6A67242CD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23956BC-A010-44AF-8CCD-BC7D3B717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91AB-217A-4598-A005-424D83501AA1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4AF0514-DC76-4CD4-9DB6-39C5C2A9E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CFC6DFC-3438-485D-BD02-A08781CBB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1BD7C-F701-4AFF-82A3-CAC4101D1FC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61154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527A91A-3996-4E70-8160-2C7A23F28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91AB-217A-4598-A005-424D83501AA1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391B668-2882-4D09-8DE9-8090EABC4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635F41B-1F68-4212-BC4E-5BE2570B6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1BD7C-F701-4AFF-82A3-CAC4101D1FC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32188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4283F4-859E-4242-86CC-AD3131776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0F088C-C1AA-4C53-A2F9-8D2CCC6B3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7697FC4-2D29-4CCB-BCB4-8372EBDD0C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D552826-FCE3-4954-9FB7-F3B0C2040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91AB-217A-4598-A005-424D83501AA1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8B16A34-B92F-407A-A984-D0A9068A3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6446C3D-2BDA-422E-88A5-97955D139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1BD7C-F701-4AFF-82A3-CAC4101D1FC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78567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FD206B-567E-47DD-A297-F1E2B3A57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8BAC1C4-DE07-419A-80F2-0AF4174403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D963D84-6C68-4454-AFD6-2B21509876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BB6822A-671C-41A3-A16F-BFDA00B03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91AB-217A-4598-A005-424D83501AA1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8208289-E74E-45FF-961D-A9E79F7C1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51F7BF-99BD-4EC1-8E0C-81663D115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1BD7C-F701-4AFF-82A3-CAC4101D1FC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28296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BE6EEB8-693C-4C31-80DA-CF6005815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2A02E9C-A92F-4E31-AC5D-44F3313CD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95D0EFC-26D3-4076-A3A2-425EBE662E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991AB-217A-4598-A005-424D83501AA1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E47C5B6-3228-48D0-A32C-831D33F2E9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FD2E7E-D913-4781-B99F-FC0ED93C85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1BD7C-F701-4AFF-82A3-CAC4101D1FC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41669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1B974E-C90B-4293-96EF-8E2F62E77A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>Phénomènes observable la nuit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76A65F3-0AC8-41D9-A393-03DF6F501E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667888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861A6E-1FC9-484D-894F-FFB5D541F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D9E41E-117C-41FD-B06B-1920BD1CB2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366FE04-4656-423A-BAEF-5697B7A8E2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AC40928-1BF1-4E03-AB3E-FB9F3FE891AB}"/>
              </a:ext>
            </a:extLst>
          </p:cNvPr>
          <p:cNvSpPr txBox="1"/>
          <p:nvPr/>
        </p:nvSpPr>
        <p:spPr>
          <a:xfrm>
            <a:off x="10026127" y="426734"/>
            <a:ext cx="292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chemeClr val="bg1"/>
                </a:solidFill>
              </a:rPr>
              <a:t>Étoile filante</a:t>
            </a:r>
          </a:p>
        </p:txBody>
      </p:sp>
    </p:spTree>
    <p:extLst>
      <p:ext uri="{BB962C8B-B14F-4D97-AF65-F5344CB8AC3E}">
        <p14:creationId xmlns:p14="http://schemas.microsoft.com/office/powerpoint/2010/main" val="1079803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30DDF0-C570-4B31-812B-1FA58F2A2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19F2C69-3A18-4A16-80D2-EA895BB26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B07AECF-9819-4B21-9887-B12BC5EC6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66DADC9-B222-41B6-B12B-EC54E7599CAC}"/>
              </a:ext>
            </a:extLst>
          </p:cNvPr>
          <p:cNvSpPr txBox="1"/>
          <p:nvPr/>
        </p:nvSpPr>
        <p:spPr>
          <a:xfrm>
            <a:off x="9832489" y="365125"/>
            <a:ext cx="2538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chemeClr val="bg1"/>
                </a:solidFill>
              </a:rPr>
              <a:t>Aurores boréales</a:t>
            </a:r>
          </a:p>
        </p:txBody>
      </p:sp>
    </p:spTree>
    <p:extLst>
      <p:ext uri="{BB962C8B-B14F-4D97-AF65-F5344CB8AC3E}">
        <p14:creationId xmlns:p14="http://schemas.microsoft.com/office/powerpoint/2010/main" val="1326345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6CEBEA-9A5D-458D-9A25-8B0CBB5EF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Province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7F86AF1D-A8FB-4E26-BDD1-45E150893B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26EC4FC-2F39-4BD4-85AB-6F0B39B6B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06662"/>
            <a:ext cx="603514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935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268ADA-AA46-450B-A58A-6A0299101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/>
              <a:t>Mrc</a:t>
            </a: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9AEF87-EF3B-43EA-A1C1-05A687DF93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1FA4CC9-86CA-4EA9-82FF-36DE968E8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06662"/>
            <a:ext cx="581988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064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CF22D3-BEC8-4094-A9A9-EF5FCCD24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Localité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5856F9-5EB6-4F74-8BB1-4782B0C33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FC69F08-3423-4433-8896-A527E00F2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4798"/>
            <a:ext cx="7863840" cy="496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26695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12</Words>
  <Application>Microsoft Office PowerPoint</Application>
  <PresentationFormat>Grand écran</PresentationFormat>
  <Paragraphs>7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Phénomènes observable la nuit</vt:lpstr>
      <vt:lpstr>Présentation PowerPoint</vt:lpstr>
      <vt:lpstr>Présentation PowerPoint</vt:lpstr>
      <vt:lpstr>Province</vt:lpstr>
      <vt:lpstr>Mrc</vt:lpstr>
      <vt:lpstr>Localité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Phénomènes observable la nuit</dc:title>
  <dc:creator>CSBE</dc:creator>
  <cp:lastModifiedBy>CSBE</cp:lastModifiedBy>
  <cp:revision>2</cp:revision>
  <dcterms:created xsi:type="dcterms:W3CDTF">2022-09-22T14:35:13Z</dcterms:created>
  <dcterms:modified xsi:type="dcterms:W3CDTF">2022-09-22T14:39:07Z</dcterms:modified>
</cp:coreProperties>
</file>