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2F64EE-02A0-4B6E-8392-3A3ED470F9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5749C0F-B5B8-453E-BEB1-303C76E5D5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1DA94C-7896-45D0-8A6B-B66C93A8F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F268-D211-4393-93B9-B4402F28738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375CA0-4C97-4BEC-A351-BB4C5BD3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22950D-C2AF-40C8-B37F-34BC65F6C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104A-0E85-4BE9-9911-26085EBFF83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386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5E9422-E835-4323-AB79-7A430A2E6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4B85D2E-8CF8-445E-BCE2-2E2B73AE3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A1AB09-0EC9-485A-82F9-A1656D7A1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F268-D211-4393-93B9-B4402F28738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193B17-0864-4289-92A8-3E3E123B6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E4341A-E0B1-4C49-970D-D57FAD177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104A-0E85-4BE9-9911-26085EBFF83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5156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15726AC-2D0C-42C9-92E9-2D05F2979A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4791189-967A-4360-932B-219AEC59C8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853A1-8BF0-4D19-824B-61F0066DB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F268-D211-4393-93B9-B4402F28738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951C32-ED83-48A6-A90E-53B36F5AF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B11EF0-7B78-4BE9-9DC7-C09A8667B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104A-0E85-4BE9-9911-26085EBFF83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7164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3636C5-36B7-4FA0-AED5-B39B97385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94F3E4-A43A-4714-B424-F2FA59477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984F2C-883C-4EBE-A8B6-897ADC740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F268-D211-4393-93B9-B4402F28738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9BFC5F-43BF-4BAF-998F-F10786B6E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496304-D341-49BF-BC7F-DD1B7E294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104A-0E85-4BE9-9911-26085EBFF83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8352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0254F7-421B-4A84-9923-696F84C64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5F9916-8C76-4840-9D6F-72446FA0B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B10481-428E-4FCC-9571-522716C7D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F268-D211-4393-93B9-B4402F28738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9EA0B9-D13E-4E54-A6BB-DB5641D3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A1FD4C-D939-48DB-935C-E89D340A2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104A-0E85-4BE9-9911-26085EBFF83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14392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D53D65-11C5-4D55-98C0-B672F277D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BB2DAB-DED3-429F-9682-217AD05D29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585AB19-0394-41AD-AABF-58CBFF6E19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69724E9-2CF8-4206-90D8-315DC541D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F268-D211-4393-93B9-B4402F28738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4DB8E5A-CD47-44BD-ADFD-A8E4C2661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7DC2C8C-0882-4079-BDF1-0227D0D4B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104A-0E85-4BE9-9911-26085EBFF83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979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A1A4FC-4594-4A31-9A89-14688CC0D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D389C91-D0A1-41E6-B156-CEF299D726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8861247-55B7-4B50-9B3E-7F3FADFEC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4341445-C329-4D12-9AD8-815A6269E8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F4532EA-C4F4-44BC-ADD4-FF14F1BA74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FB4F6C7-EC8E-4005-94FD-592C2FE7A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F268-D211-4393-93B9-B4402F28738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C84E526-9178-4A22-9ECD-BD514595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682CB3F-DB5D-476A-8A7F-A3E6B4CD9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104A-0E85-4BE9-9911-26085EBFF83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738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4D9A01-CBF5-49DA-ACBE-59057C4D8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C29E529-124A-45D1-96B7-F621315AF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F268-D211-4393-93B9-B4402F28738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9984C45-8F64-45A9-AFEA-EB0D53F19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36887E9-83FF-4D7A-8077-68A660663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104A-0E85-4BE9-9911-26085EBFF83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9011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DEC6F2E-B364-4A48-8421-0303319A5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F268-D211-4393-93B9-B4402F28738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FCE9F05-6A96-4799-8062-03055C399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88FF931-D359-4877-A067-440294E6E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104A-0E85-4BE9-9911-26085EBFF83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7115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153D9B-2523-42A5-86F0-C55A74679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57B61C-E178-435A-8FA3-D85BDE584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0B0DEAF-8791-4046-8337-B218C15FC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C429B20-B41E-4DDE-8F02-4007B867E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F268-D211-4393-93B9-B4402F28738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4FE9E2B-B813-4BD9-9E88-BB0928A24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5305BEB-1FE3-43C4-A9DB-882169A5A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104A-0E85-4BE9-9911-26085EBFF83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3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A0B58A-0D63-4A69-A5CD-FDA6CB13D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6E6E7A2-75D4-4E8C-B00D-C9E2B7AC3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80BE86-6C1E-4CE5-A92E-91DC14619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0FD694B-9728-4B10-8383-8EFC39D2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F268-D211-4393-93B9-B4402F28738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3D5453-3441-4D8A-8663-B41EB2C2D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798FFC-1377-403F-9158-281851080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104A-0E85-4BE9-9911-26085EBFF83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8904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52729C0-847A-4696-AC5D-50F7EA78F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426DA4A-9E98-455D-B705-E0DC08DDA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167CCC-A108-48E2-9A32-6D3B3F482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1F268-D211-4393-93B9-B4402F28738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1F5D28-1D8B-4D11-87A6-13A37C595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71FFC7-1BBA-4B8C-9FDE-B1D694E01A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8104A-0E85-4BE9-9911-26085EBFF83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3624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F23CCD-6EB2-4108-961D-31AB498094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46033" y="0"/>
            <a:ext cx="5299934" cy="723732"/>
          </a:xfrm>
        </p:spPr>
        <p:txBody>
          <a:bodyPr>
            <a:normAutofit/>
          </a:bodyPr>
          <a:lstStyle/>
          <a:p>
            <a:r>
              <a:rPr lang="fr-CA" sz="3200" dirty="0"/>
              <a:t>Fusée de Sarah-Maud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66E586-F6DE-40E1-AAD3-7522856189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8344" y="643684"/>
            <a:ext cx="9129655" cy="80047"/>
          </a:xfrm>
        </p:spPr>
        <p:txBody>
          <a:bodyPr>
            <a:noAutofit/>
          </a:bodyPr>
          <a:lstStyle/>
          <a:p>
            <a:r>
              <a:rPr lang="fr-CA" sz="1600" dirty="0"/>
              <a:t>Projet 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CBD2C4-1C11-4890-BC35-6F07CF2726E3}"/>
              </a:ext>
            </a:extLst>
          </p:cNvPr>
          <p:cNvSpPr/>
          <p:nvPr/>
        </p:nvSpPr>
        <p:spPr>
          <a:xfrm>
            <a:off x="5362686" y="2883050"/>
            <a:ext cx="1742740" cy="33312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isocèle 5">
            <a:extLst>
              <a:ext uri="{FF2B5EF4-FFF2-40B4-BE49-F238E27FC236}">
                <a16:creationId xmlns:a16="http://schemas.microsoft.com/office/drawing/2014/main" id="{56027177-CC78-4457-9B7B-6201C14F9F3B}"/>
              </a:ext>
            </a:extLst>
          </p:cNvPr>
          <p:cNvSpPr/>
          <p:nvPr/>
        </p:nvSpPr>
        <p:spPr>
          <a:xfrm>
            <a:off x="5255108" y="849853"/>
            <a:ext cx="1947135" cy="2033195"/>
          </a:xfrm>
          <a:prstGeom prst="triangle">
            <a:avLst>
              <a:gd name="adj" fmla="val 5061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>
            <a:extLst>
              <a:ext uri="{FF2B5EF4-FFF2-40B4-BE49-F238E27FC236}">
                <a16:creationId xmlns:a16="http://schemas.microsoft.com/office/drawing/2014/main" id="{25534C0C-3E2A-477A-86B8-B7506A3A4DAE}"/>
              </a:ext>
            </a:extLst>
          </p:cNvPr>
          <p:cNvSpPr/>
          <p:nvPr/>
        </p:nvSpPr>
        <p:spPr>
          <a:xfrm>
            <a:off x="7110805" y="5231793"/>
            <a:ext cx="1140310" cy="1237129"/>
          </a:xfrm>
          <a:prstGeom prst="rt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Triangle rectangle 7">
            <a:extLst>
              <a:ext uri="{FF2B5EF4-FFF2-40B4-BE49-F238E27FC236}">
                <a16:creationId xmlns:a16="http://schemas.microsoft.com/office/drawing/2014/main" id="{E90B510C-8F9B-4CE4-9271-9AEDD07DC3E3}"/>
              </a:ext>
            </a:extLst>
          </p:cNvPr>
          <p:cNvSpPr/>
          <p:nvPr/>
        </p:nvSpPr>
        <p:spPr>
          <a:xfrm flipH="1">
            <a:off x="4216997" y="5231793"/>
            <a:ext cx="1140310" cy="1237129"/>
          </a:xfrm>
          <a:prstGeom prst="rt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7C8200-D926-4FDA-9A20-0A48519FDC86}"/>
              </a:ext>
            </a:extLst>
          </p:cNvPr>
          <p:cNvSpPr/>
          <p:nvPr/>
        </p:nvSpPr>
        <p:spPr>
          <a:xfrm rot="5400000">
            <a:off x="5416467" y="3886964"/>
            <a:ext cx="174273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Sarah-Maud</a:t>
            </a:r>
            <a:endParaRPr lang="fr-FR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97663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Office PowerPoint</Application>
  <PresentationFormat>Grand écran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Fusée de Sarah-Maud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Fusée de Sarah-Maud</dc:title>
  <dc:creator>CSBE</dc:creator>
  <cp:lastModifiedBy>CSBE</cp:lastModifiedBy>
  <cp:revision>4</cp:revision>
  <dcterms:created xsi:type="dcterms:W3CDTF">2021-09-03T18:06:42Z</dcterms:created>
  <dcterms:modified xsi:type="dcterms:W3CDTF">2021-09-03T18:11:09Z</dcterms:modified>
</cp:coreProperties>
</file>