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7578FD-9CAF-40F2-91D7-D41668233A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9335028-F038-433A-93B3-9E8552DF80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02927D-2A1B-4399-A310-00718C6D2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955E-90BB-4A50-B6E0-059AD689DFED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ECAD37D-68D4-4692-BF2C-D3A535A4F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C9DD231-6973-499D-8A56-4D060B622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58605-C5E6-45C2-B5FB-8D42A6F682E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70027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61F493-417A-40CD-A0BF-1A9F5553A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6A047FF-EB70-4B74-B0EA-EA677A2BAB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4739880-DCB3-4DC3-8AFB-9F0ADF3FA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955E-90BB-4A50-B6E0-059AD689DFED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DF70CDA-883E-453D-9996-11DDD7600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222537B-6EC0-46F7-B69A-CDC00F915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58605-C5E6-45C2-B5FB-8D42A6F682E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91798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B726380-7B44-4476-A598-BEFAD4EF8F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716C70C-4154-4042-82A2-E22B4684FE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EE5580C-58FF-4386-A2F8-2CF82AAA4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955E-90BB-4A50-B6E0-059AD689DFED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84D841B-5646-442B-9731-BADABB9CD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406FB24-F226-4454-A7D3-FE3B447CF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58605-C5E6-45C2-B5FB-8D42A6F682E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26781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B6E81C-CBF5-4A29-A12D-0276485CE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220230E-7FC8-4AB1-9796-2973F8997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6BFF3F4-BC8B-4597-A13E-F187C09C1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955E-90BB-4A50-B6E0-059AD689DFED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B33195C-0DD0-4715-8A3F-F03B89A3E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980B696-EAAA-48F4-B5DC-B7B0209DD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58605-C5E6-45C2-B5FB-8D42A6F682E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58188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E3761A-E507-4265-A50A-0A43400DB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BB62A03-DC8D-4AE9-82D0-16401FAC39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8C7BE1B-E577-4E03-A606-D1738E93D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955E-90BB-4A50-B6E0-059AD689DFED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F5DA52-5290-4197-A14B-82576F2A9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9B73844-2989-4D5F-8D26-103ECE626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58605-C5E6-45C2-B5FB-8D42A6F682E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9407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9BB561-57D2-4203-944C-93E09C01F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A34AB0B-ACF8-4617-852D-45ABD6F02F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4772589-2736-4493-B47A-DD22D747C0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0EEF1DD-F9AF-4C83-BAA5-9E4576833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955E-90BB-4A50-B6E0-059AD689DFED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4AC8682-21C5-424A-95AB-7A8C7F437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C734735-1D90-4AAB-BB10-4BC3859A7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58605-C5E6-45C2-B5FB-8D42A6F682E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16617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681A50-B311-41D8-93B2-F24D73908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DE21126-3007-4C24-A14C-68164C7E1C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2AD1D68-F42D-4E33-89F6-310A9CF91A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BF4EB21-355A-4EBF-8394-DDAC8B697A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FC2CB9A-DFA9-46C0-BA09-DD8043261B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379AB33-BDD2-4416-A92D-FCCAF6574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955E-90BB-4A50-B6E0-059AD689DFED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3E5C145-B32D-4D6F-805A-C941B0D4B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6A6B070-D146-465F-9753-E2DAD50C6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58605-C5E6-45C2-B5FB-8D42A6F682E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05793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775D17-6094-4A8E-B1E0-ACA4008B3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0746C85-3A1D-4466-8059-FD63CE133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955E-90BB-4A50-B6E0-059AD689DFED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27E220B-3F0C-414E-8A0C-81D2A9F76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66CD458-00DD-45C5-BD03-E04B37C5F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58605-C5E6-45C2-B5FB-8D42A6F682E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4838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52B56E7-4538-4632-8AF5-1F17DCF21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955E-90BB-4A50-B6E0-059AD689DFED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87FAACB-F9FB-4DEA-91F6-21DCF2E9D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E6629B7-8867-4927-8B7E-ADABC2429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58605-C5E6-45C2-B5FB-8D42A6F682E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48066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00AEB6-EFC7-40C7-AE23-A2B3A76B9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90D9317-72F5-49A1-A72D-B61CA3E19E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58F590E-42D2-43BF-89F4-B8885EEE36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278F01B-4CEF-477D-916E-C55EBDBC1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955E-90BB-4A50-B6E0-059AD689DFED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74622F9-1591-442D-8609-28CB5930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1A51906-A364-4E72-9CCE-2878DCF98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58605-C5E6-45C2-B5FB-8D42A6F682E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41258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1E2804-5A72-4379-9095-16318E925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2EAEDA-B177-44F2-9C2A-5116DD6FD0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11341DA-71AB-4B24-93B1-1578ADFD61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3C4401D-D10E-4910-8D79-40F3AAB0B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955E-90BB-4A50-B6E0-059AD689DFED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79ABB6C-9BCB-494E-A6F6-1BA36BE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31F257C-8996-4116-B1B8-8F221B09B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58605-C5E6-45C2-B5FB-8D42A6F682E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99956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CEBB062-ED61-4129-915F-A79084BF0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60BDD07-AB71-423E-98D9-D9921A8B83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AFA28CB-1726-4101-92DB-F7F2A1A085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E955E-90BB-4A50-B6E0-059AD689DFED}" type="datetimeFigureOut">
              <a:rPr lang="fr-CA" smtClean="0"/>
              <a:t>2021-10-29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0A9E593-FC78-43F3-84C1-48CF6CB01F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ADB42E9-E770-4DEA-B187-EA32BFC12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58605-C5E6-45C2-B5FB-8D42A6F682E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36873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508FC5-4B0F-49EF-8145-F2E0A40E67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err="1"/>
              <a:t>Breadbord</a:t>
            </a:r>
            <a:r>
              <a:rPr lang="fr-CA" dirty="0"/>
              <a:t> par Sarah-Maud</a:t>
            </a:r>
            <a:br>
              <a:rPr lang="fr-CA" dirty="0"/>
            </a:br>
            <a:r>
              <a:rPr lang="fr-CA" dirty="0"/>
              <a:t>Gosselin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1733DB5-F784-404A-B7BE-4FA1866C50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6F0B8AB6-D271-4CC7-9257-39CF8C0DF6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6083" y="3429000"/>
            <a:ext cx="4370643" cy="3065581"/>
          </a:xfrm>
          <a:prstGeom prst="rect">
            <a:avLst/>
          </a:prstGeom>
        </p:spPr>
      </p:pic>
      <p:sp>
        <p:nvSpPr>
          <p:cNvPr id="8" name="Flèche : bas 7">
            <a:extLst>
              <a:ext uri="{FF2B5EF4-FFF2-40B4-BE49-F238E27FC236}">
                <a16:creationId xmlns:a16="http://schemas.microsoft.com/office/drawing/2014/main" id="{00D11ADD-03E4-4ACD-95D3-6FB9BE32363C}"/>
              </a:ext>
            </a:extLst>
          </p:cNvPr>
          <p:cNvSpPr/>
          <p:nvPr/>
        </p:nvSpPr>
        <p:spPr>
          <a:xfrm rot="4530614">
            <a:off x="8584327" y="3405596"/>
            <a:ext cx="1484556" cy="1979407"/>
          </a:xfrm>
          <a:prstGeom prst="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7720FE-135A-4497-AC69-47855D5EC9EE}"/>
              </a:ext>
            </a:extLst>
          </p:cNvPr>
          <p:cNvSpPr/>
          <p:nvPr/>
        </p:nvSpPr>
        <p:spPr>
          <a:xfrm>
            <a:off x="4109422" y="3851238"/>
            <a:ext cx="4485938" cy="11942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BEE18D-EABC-43A6-8EA1-4071313134DC}"/>
              </a:ext>
            </a:extLst>
          </p:cNvPr>
          <p:cNvSpPr/>
          <p:nvPr/>
        </p:nvSpPr>
        <p:spPr>
          <a:xfrm>
            <a:off x="4109422" y="6045798"/>
            <a:ext cx="4485938" cy="927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C070C08-0D2D-4EB9-A550-71ADEC01D941}"/>
              </a:ext>
            </a:extLst>
          </p:cNvPr>
          <p:cNvSpPr/>
          <p:nvPr/>
        </p:nvSpPr>
        <p:spPr>
          <a:xfrm>
            <a:off x="4109422" y="4023360"/>
            <a:ext cx="4370642" cy="8428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24BC3ED-98D8-41AA-BEA9-C7F03FC7A705}"/>
              </a:ext>
            </a:extLst>
          </p:cNvPr>
          <p:cNvSpPr/>
          <p:nvPr/>
        </p:nvSpPr>
        <p:spPr>
          <a:xfrm>
            <a:off x="4109421" y="5993097"/>
            <a:ext cx="4246582" cy="457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0E0924-8E1F-45CB-8D51-2F82ADE84AB5}"/>
              </a:ext>
            </a:extLst>
          </p:cNvPr>
          <p:cNvSpPr/>
          <p:nvPr/>
        </p:nvSpPr>
        <p:spPr>
          <a:xfrm>
            <a:off x="4550485" y="4356847"/>
            <a:ext cx="139849" cy="49485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F55D6E5-0558-4D14-BC20-642A02F369AC}"/>
              </a:ext>
            </a:extLst>
          </p:cNvPr>
          <p:cNvSpPr/>
          <p:nvPr/>
        </p:nvSpPr>
        <p:spPr>
          <a:xfrm>
            <a:off x="6207162" y="5139467"/>
            <a:ext cx="45719" cy="36753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2676849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Breadbord par Sarah-Maud Gosselin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Breadbord par Sarah-Maud Gosselin</dc:title>
  <dc:creator>CSBE</dc:creator>
  <cp:lastModifiedBy>CSBE</cp:lastModifiedBy>
  <cp:revision>1</cp:revision>
  <dcterms:created xsi:type="dcterms:W3CDTF">2021-10-29T18:03:23Z</dcterms:created>
  <dcterms:modified xsi:type="dcterms:W3CDTF">2021-10-29T18:03:48Z</dcterms:modified>
</cp:coreProperties>
</file>