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44EEF-6446-472F-AAE4-198182F231D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33DB69FF-E4D1-4FF5-84AE-A58647CB2A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BFF58CBA-FB1B-4DC0-9C1C-955E11382449}"/>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13364D65-5301-44FA-9AFB-EA1C41FDDB6F}"/>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4615ECB5-1475-4111-98E0-BC8DBF32D5DE}"/>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194430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7C18B-3D26-4EDE-9CB8-02D932485EB1}"/>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372B00FE-007B-4909-9ECF-3BDC7EA8EB7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EC0FAB57-4BA5-4D0B-8107-393F0DF5C49A}"/>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413367E0-1E85-4ED2-ABF2-108980F2C03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4F578D8F-92CB-4D45-856D-CE95D706931A}"/>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418608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A1A5E73-A157-4718-9D9C-5012A4905384}"/>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9D85B0C7-1030-46F4-B37C-7B55BF702028}"/>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2100F41-E85E-40E2-93AB-21B9C31479F0}"/>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3B6ED5CF-69B2-4CE7-957E-845F5A3BDA9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8B1F08C8-8D53-4FF1-B890-967A9EF7F4B9}"/>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313652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C6D1DC-E428-490D-9264-08A3B61E1437}"/>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A09ADD6F-43BE-4EE1-93F5-715EDFFC5D34}"/>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17AFD70-951A-4463-AA5D-7F93E25C62A7}"/>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08E4326B-C349-439D-9E8F-7407E6AC7AE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76F3A3C-75DB-4F8E-84AB-19DFE81957F8}"/>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2958080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5A8409-ED00-42AF-A291-D7AD918DAB0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F4CBF9AC-9C8C-4E9E-8402-B8AE37D552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E7B9D2A2-8FD8-486B-911A-103F13E443A1}"/>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0AD46BCB-646F-4823-9883-5AE0F64106A0}"/>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11C8347-F37C-42EC-A9AE-DEF8E31450D2}"/>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3345398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3E36D6-BDC3-4DA3-95DE-11B62CFD3B57}"/>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3CB5CF2C-F47F-4A92-84C8-678D725C94C9}"/>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83A6A7CE-A0D8-4367-A1AB-5ACDF667C0C4}"/>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F245CBBB-BF4A-4035-A30E-3DD2360E73D7}"/>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EFBFDA18-BC78-4EE6-85CB-86C265B11BEF}"/>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0F324CB0-B794-4502-BF12-314E2DCAC37B}"/>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1030300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13B722-5AD5-46EC-BE58-4B94D01D8A9A}"/>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5D4EAB20-6026-498C-B24D-6C35AC9AA3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9B1DE0E7-6DF4-49AC-A2F0-A408AFCB4384}"/>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9247DD57-DAF5-46F2-89C4-4EE3EE85BB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F7BA0BD-4EBD-49EE-AE81-7D34D3963BE0}"/>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D1B6477F-14C1-4535-BC5C-1FBA6196BE58}"/>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8" name="Espace réservé du pied de page 7">
            <a:extLst>
              <a:ext uri="{FF2B5EF4-FFF2-40B4-BE49-F238E27FC236}">
                <a16:creationId xmlns:a16="http://schemas.microsoft.com/office/drawing/2014/main" id="{18C78FA0-9239-40C0-B71F-98DB2D446301}"/>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E6D83CBE-D7B5-4815-8623-104B3E66FC9D}"/>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1279466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C98FC-4323-424A-9F95-A629C701419B}"/>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CB88446D-4CE3-4A38-90A9-90A84FD9F707}"/>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4" name="Espace réservé du pied de page 3">
            <a:extLst>
              <a:ext uri="{FF2B5EF4-FFF2-40B4-BE49-F238E27FC236}">
                <a16:creationId xmlns:a16="http://schemas.microsoft.com/office/drawing/2014/main" id="{F8489DA2-7EE7-4CAE-9E86-56DF8D333ECD}"/>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69E87FE8-6E04-4096-8FDA-C87D9AE3A157}"/>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141535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0B5F8BD-9706-4B9E-803A-30F4EA45D40C}"/>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3" name="Espace réservé du pied de page 2">
            <a:extLst>
              <a:ext uri="{FF2B5EF4-FFF2-40B4-BE49-F238E27FC236}">
                <a16:creationId xmlns:a16="http://schemas.microsoft.com/office/drawing/2014/main" id="{80FC9A62-019A-401D-AA19-E87757F7F3C7}"/>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4A120F66-B156-4142-9DA7-A79CD0AC2D31}"/>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26663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6B4017-25BD-4D4A-BEC4-12E4E441AB3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C4516114-CF82-4491-B10C-AB0920FA6D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A86C2776-7B8A-4321-A10C-76FCC49FE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6A67436B-57B3-4BC8-8EC6-C20B21F09405}"/>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44BD11C4-D5A8-406C-B4ED-09D19D4FDC65}"/>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7455EF6-0476-440A-BA43-E857987A300C}"/>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611791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5FD498-413E-4D77-9559-48C96C0A797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1E20E5F8-95EF-4F20-9A09-83F7599AB1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B6285005-BF29-4884-B52D-EC6629D913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62D08B4-BCD8-432E-AD51-B32029D9C4FE}"/>
              </a:ext>
            </a:extLst>
          </p:cNvPr>
          <p:cNvSpPr>
            <a:spLocks noGrp="1"/>
          </p:cNvSpPr>
          <p:nvPr>
            <p:ph type="dt" sz="half" idx="10"/>
          </p:nvPr>
        </p:nvSpPr>
        <p:spPr/>
        <p:txBody>
          <a:bodyPr/>
          <a:lstStyle/>
          <a:p>
            <a:fld id="{61CD252D-9CF6-4527-AF73-882515B1F02F}"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4485E345-0DF7-4114-8A1E-CDFE211BF329}"/>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0E1CD590-E5CD-467F-BCE0-2BD42B617BE9}"/>
              </a:ext>
            </a:extLst>
          </p:cNvPr>
          <p:cNvSpPr>
            <a:spLocks noGrp="1"/>
          </p:cNvSpPr>
          <p:nvPr>
            <p:ph type="sldNum" sz="quarter" idx="12"/>
          </p:nvPr>
        </p:nvSpPr>
        <p:spPr/>
        <p:txBody>
          <a:bodyPr/>
          <a:lstStyle/>
          <a:p>
            <a:fld id="{24248EFC-A27A-4D4A-BE0A-378C5EAD71A4}" type="slidenum">
              <a:rPr lang="fr-CA" smtClean="0"/>
              <a:t>‹N°›</a:t>
            </a:fld>
            <a:endParaRPr lang="fr-CA"/>
          </a:p>
        </p:txBody>
      </p:sp>
    </p:spTree>
    <p:extLst>
      <p:ext uri="{BB962C8B-B14F-4D97-AF65-F5344CB8AC3E}">
        <p14:creationId xmlns:p14="http://schemas.microsoft.com/office/powerpoint/2010/main" val="320289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38F97BA-A348-4FB5-B345-F0D23960C1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3B7A78F4-853D-4AF0-860D-A26591AF7F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CC7D6A0D-8D2A-4462-890F-3880AF93B2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D252D-9CF6-4527-AF73-882515B1F02F}"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A5EE8536-4B2B-4AB3-86EE-0076627E9D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3D32AA1E-EDAF-496B-93AB-1EDBF5B03F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48EFC-A27A-4D4A-BE0A-378C5EAD71A4}" type="slidenum">
              <a:rPr lang="fr-CA" smtClean="0"/>
              <a:t>‹N°›</a:t>
            </a:fld>
            <a:endParaRPr lang="fr-CA"/>
          </a:p>
        </p:txBody>
      </p:sp>
    </p:spTree>
    <p:extLst>
      <p:ext uri="{BB962C8B-B14F-4D97-AF65-F5344CB8AC3E}">
        <p14:creationId xmlns:p14="http://schemas.microsoft.com/office/powerpoint/2010/main" val="263452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reseaupedagonumerique.ca/fr/planification/preparation/s-inspirer-pour-apprendre-creer-et-construire-ses-savoirs/article/1-voyage-virtuel-au-dela-des-mo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343669-BC85-4DEE-B10A-58763366DFB8}"/>
              </a:ext>
            </a:extLst>
          </p:cNvPr>
          <p:cNvSpPr>
            <a:spLocks noGrp="1"/>
          </p:cNvSpPr>
          <p:nvPr>
            <p:ph type="ctrTitle"/>
          </p:nvPr>
        </p:nvSpPr>
        <p:spPr/>
        <p:txBody>
          <a:bodyPr/>
          <a:lstStyle/>
          <a:p>
            <a:r>
              <a:rPr lang="fr-CA" dirty="0" err="1"/>
              <a:t>Aquops</a:t>
            </a:r>
            <a:endParaRPr lang="fr-CA" dirty="0"/>
          </a:p>
        </p:txBody>
      </p:sp>
      <p:sp>
        <p:nvSpPr>
          <p:cNvPr id="3" name="Sous-titre 2">
            <a:extLst>
              <a:ext uri="{FF2B5EF4-FFF2-40B4-BE49-F238E27FC236}">
                <a16:creationId xmlns:a16="http://schemas.microsoft.com/office/drawing/2014/main" id="{C67C94B0-16CE-4464-9E72-7609520F6CEF}"/>
              </a:ext>
            </a:extLst>
          </p:cNvPr>
          <p:cNvSpPr>
            <a:spLocks noGrp="1"/>
          </p:cNvSpPr>
          <p:nvPr>
            <p:ph type="subTitle" idx="1"/>
          </p:nvPr>
        </p:nvSpPr>
        <p:spPr/>
        <p:txBody>
          <a:bodyPr/>
          <a:lstStyle/>
          <a:p>
            <a:r>
              <a:rPr lang="fr-CA" dirty="0"/>
              <a:t>	Fait par Sarah-Maud Michaud</a:t>
            </a:r>
          </a:p>
        </p:txBody>
      </p:sp>
    </p:spTree>
    <p:extLst>
      <p:ext uri="{BB962C8B-B14F-4D97-AF65-F5344CB8AC3E}">
        <p14:creationId xmlns:p14="http://schemas.microsoft.com/office/powerpoint/2010/main" val="222866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D253C3-E7E0-416D-9CCD-B2D26EDB76B4}"/>
              </a:ext>
            </a:extLst>
          </p:cNvPr>
          <p:cNvSpPr>
            <a:spLocks noGrp="1"/>
          </p:cNvSpPr>
          <p:nvPr>
            <p:ph type="title"/>
          </p:nvPr>
        </p:nvSpPr>
        <p:spPr/>
        <p:txBody>
          <a:bodyPr/>
          <a:lstStyle/>
          <a:p>
            <a:r>
              <a:rPr lang="fr-CA" dirty="0"/>
              <a:t>Nom de l’atelier et son numéro</a:t>
            </a:r>
          </a:p>
        </p:txBody>
      </p:sp>
      <p:sp>
        <p:nvSpPr>
          <p:cNvPr id="3" name="Espace réservé du contenu 2">
            <a:extLst>
              <a:ext uri="{FF2B5EF4-FFF2-40B4-BE49-F238E27FC236}">
                <a16:creationId xmlns:a16="http://schemas.microsoft.com/office/drawing/2014/main" id="{6A02E8AB-C30A-4482-9877-F63859E40F2A}"/>
              </a:ext>
            </a:extLst>
          </p:cNvPr>
          <p:cNvSpPr>
            <a:spLocks noGrp="1"/>
          </p:cNvSpPr>
          <p:nvPr>
            <p:ph idx="1"/>
          </p:nvPr>
        </p:nvSpPr>
        <p:spPr/>
        <p:txBody>
          <a:bodyPr/>
          <a:lstStyle/>
          <a:p>
            <a:r>
              <a:rPr lang="fr-CA" dirty="0"/>
              <a:t>360 </a:t>
            </a:r>
            <a:r>
              <a:rPr lang="fr-CA" dirty="0" err="1"/>
              <a:t>shcools</a:t>
            </a:r>
            <a:r>
              <a:rPr lang="fr-CA" dirty="0"/>
              <a:t> </a:t>
            </a:r>
            <a:br>
              <a:rPr lang="fr-CA" dirty="0"/>
            </a:br>
            <a:endParaRPr lang="fr-CA" dirty="0"/>
          </a:p>
        </p:txBody>
      </p:sp>
    </p:spTree>
    <p:extLst>
      <p:ext uri="{BB962C8B-B14F-4D97-AF65-F5344CB8AC3E}">
        <p14:creationId xmlns:p14="http://schemas.microsoft.com/office/powerpoint/2010/main" val="112992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062A9E-755A-44BB-83BA-04FF99FD3D51}"/>
              </a:ext>
            </a:extLst>
          </p:cNvPr>
          <p:cNvSpPr>
            <a:spLocks noGrp="1"/>
          </p:cNvSpPr>
          <p:nvPr>
            <p:ph type="title"/>
          </p:nvPr>
        </p:nvSpPr>
        <p:spPr/>
        <p:txBody>
          <a:bodyPr/>
          <a:lstStyle/>
          <a:p>
            <a:r>
              <a:rPr lang="fr-CA" dirty="0"/>
              <a:t>D’où viennes t’ils?</a:t>
            </a:r>
          </a:p>
        </p:txBody>
      </p:sp>
      <p:sp>
        <p:nvSpPr>
          <p:cNvPr id="3" name="Espace réservé du contenu 2">
            <a:extLst>
              <a:ext uri="{FF2B5EF4-FFF2-40B4-BE49-F238E27FC236}">
                <a16:creationId xmlns:a16="http://schemas.microsoft.com/office/drawing/2014/main" id="{174AC02D-B458-461E-BD22-E3D8C1B4ED84}"/>
              </a:ext>
            </a:extLst>
          </p:cNvPr>
          <p:cNvSpPr>
            <a:spLocks noGrp="1"/>
          </p:cNvSpPr>
          <p:nvPr>
            <p:ph idx="1"/>
          </p:nvPr>
        </p:nvSpPr>
        <p:spPr/>
        <p:txBody>
          <a:bodyPr/>
          <a:lstStyle/>
          <a:p>
            <a:r>
              <a:rPr lang="fr-CA" dirty="0"/>
              <a:t>Laval</a:t>
            </a:r>
          </a:p>
        </p:txBody>
      </p:sp>
    </p:spTree>
    <p:extLst>
      <p:ext uri="{BB962C8B-B14F-4D97-AF65-F5344CB8AC3E}">
        <p14:creationId xmlns:p14="http://schemas.microsoft.com/office/powerpoint/2010/main" val="800785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2A794F-CB8F-4E59-AE07-C42B493E2ADF}"/>
              </a:ext>
            </a:extLst>
          </p:cNvPr>
          <p:cNvSpPr>
            <a:spLocks noGrp="1"/>
          </p:cNvSpPr>
          <p:nvPr>
            <p:ph type="title"/>
          </p:nvPr>
        </p:nvSpPr>
        <p:spPr/>
        <p:txBody>
          <a:bodyPr/>
          <a:lstStyle/>
          <a:p>
            <a:r>
              <a:rPr lang="fr-CA" dirty="0"/>
              <a:t>Résumé</a:t>
            </a:r>
          </a:p>
        </p:txBody>
      </p:sp>
      <p:sp>
        <p:nvSpPr>
          <p:cNvPr id="3" name="Espace réservé du contenu 2">
            <a:extLst>
              <a:ext uri="{FF2B5EF4-FFF2-40B4-BE49-F238E27FC236}">
                <a16:creationId xmlns:a16="http://schemas.microsoft.com/office/drawing/2014/main" id="{C99E5492-EEE6-4FF6-837A-36A38FA30EB7}"/>
              </a:ext>
            </a:extLst>
          </p:cNvPr>
          <p:cNvSpPr>
            <a:spLocks noGrp="1"/>
          </p:cNvSpPr>
          <p:nvPr>
            <p:ph idx="1"/>
          </p:nvPr>
        </p:nvSpPr>
        <p:spPr/>
        <p:txBody>
          <a:bodyPr>
            <a:normAutofit fontScale="85000" lnSpcReduction="20000"/>
          </a:bodyPr>
          <a:lstStyle/>
          <a:p>
            <a:pPr marL="0" indent="0">
              <a:buNone/>
            </a:pPr>
            <a:r>
              <a:rPr lang="fr-CA" dirty="0"/>
              <a:t>Le numérique nous amène à redéfinir l’apprentissage de la lecture et de l’écriture. Exposés à un environnement médiatique qui combine différents modes de communication : l’écrit, le son, la vidéo, l'image, voire le mouvement, nos élèves s’approprient ces codes de différentes façons. Les soutenir dans le développement de cette compétence multimodale, c’est leur permettre d’être mieux préparés à apprendre dans ce monde numérique qui est le leur. Au cours de cette journée thématique, vous serez transportés dans l’univers onirique du poète Jean </a:t>
            </a:r>
            <a:r>
              <a:rPr lang="fr-CA" dirty="0" err="1"/>
              <a:t>Désy</a:t>
            </a:r>
            <a:r>
              <a:rPr lang="fr-CA" dirty="0"/>
              <a:t>. Vous pourrez vous inspirer d’une création artistique qui évoque sa poésie pour imaginer le parcours multimodal d’un lieu qui vous interpelle. Vous recourez ainsi à des outils numériques variés pour concevoir, soit une photosphère interactive, ou un écrit court bonifié par la réalité augmentée. Ces expériences numériques multimodales créent des ponts entre différents univers culturels pour permettre à l’élève d’enrichir son rapport à lui-même, aux autres ou au monde. C’est un rendez-vous pour découvrir les ressources partagées par les services nationaux du RÉCIT du domaine des langues, Culture-Éducation et la Maison de la littérature.</a:t>
            </a:r>
            <a:br>
              <a:rPr lang="fr-CA" dirty="0"/>
            </a:br>
            <a:endParaRPr lang="fr-CA" dirty="0"/>
          </a:p>
        </p:txBody>
      </p:sp>
    </p:spTree>
    <p:extLst>
      <p:ext uri="{BB962C8B-B14F-4D97-AF65-F5344CB8AC3E}">
        <p14:creationId xmlns:p14="http://schemas.microsoft.com/office/powerpoint/2010/main" val="176187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2C7148-A413-443F-BF1E-A88804F06EDE}"/>
              </a:ext>
            </a:extLst>
          </p:cNvPr>
          <p:cNvSpPr>
            <a:spLocks noGrp="1"/>
          </p:cNvSpPr>
          <p:nvPr>
            <p:ph type="title"/>
          </p:nvPr>
        </p:nvSpPr>
        <p:spPr/>
        <p:txBody>
          <a:bodyPr/>
          <a:lstStyle/>
          <a:p>
            <a:r>
              <a:rPr lang="fr-CA" dirty="0"/>
              <a:t>Hyperliens avec leurs noms</a:t>
            </a:r>
          </a:p>
        </p:txBody>
      </p:sp>
      <p:sp>
        <p:nvSpPr>
          <p:cNvPr id="3" name="Espace réservé du contenu 2">
            <a:extLst>
              <a:ext uri="{FF2B5EF4-FFF2-40B4-BE49-F238E27FC236}">
                <a16:creationId xmlns:a16="http://schemas.microsoft.com/office/drawing/2014/main" id="{42B75CFF-D377-4FA9-85A8-1C0333E50F1C}"/>
              </a:ext>
            </a:extLst>
          </p:cNvPr>
          <p:cNvSpPr>
            <a:spLocks noGrp="1"/>
          </p:cNvSpPr>
          <p:nvPr>
            <p:ph idx="1"/>
          </p:nvPr>
        </p:nvSpPr>
        <p:spPr/>
        <p:txBody>
          <a:bodyPr/>
          <a:lstStyle/>
          <a:p>
            <a:r>
              <a:rPr lang="fr-CA" dirty="0">
                <a:hlinkClick r:id="rId2"/>
              </a:rPr>
              <a:t>https://www.reseaupedagonumerique.ca/fr/planification/preparation/s-inspirer-pour-apprendre-creer-et-construire-ses-savoirs/article/1-voyage-virtuel-au-dela-des-mots</a:t>
            </a:r>
            <a:endParaRPr lang="fr-CA" dirty="0"/>
          </a:p>
          <a:p>
            <a:r>
              <a:rPr lang="fr-CA" b="1" dirty="0"/>
              <a:t>Marie-Josée Marineau-Harnois</a:t>
            </a:r>
          </a:p>
          <a:p>
            <a:r>
              <a:rPr lang="fr-CA" b="1" dirty="0"/>
              <a:t>Marie-Claude </a:t>
            </a:r>
            <a:r>
              <a:rPr lang="fr-CA" b="1" dirty="0" err="1"/>
              <a:t>Taillon</a:t>
            </a:r>
            <a:endParaRPr lang="fr-CA" b="1" dirty="0"/>
          </a:p>
          <a:p>
            <a:r>
              <a:rPr lang="fr-CA" b="1" dirty="0"/>
              <a:t>Sonia Blouin</a:t>
            </a:r>
          </a:p>
          <a:p>
            <a:r>
              <a:rPr lang="fr-CA" b="1" dirty="0"/>
              <a:t>Priscilla </a:t>
            </a:r>
            <a:r>
              <a:rPr lang="fr-CA" b="1" dirty="0" err="1"/>
              <a:t>Lamontagne</a:t>
            </a:r>
            <a:endParaRPr lang="fr-CA" b="1" dirty="0"/>
          </a:p>
          <a:p>
            <a:endParaRPr lang="fr-CA" dirty="0"/>
          </a:p>
        </p:txBody>
      </p:sp>
    </p:spTree>
    <p:extLst>
      <p:ext uri="{BB962C8B-B14F-4D97-AF65-F5344CB8AC3E}">
        <p14:creationId xmlns:p14="http://schemas.microsoft.com/office/powerpoint/2010/main" val="1528980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43D631-0007-4944-A069-0D3D3CB697EB}"/>
              </a:ext>
            </a:extLst>
          </p:cNvPr>
          <p:cNvSpPr>
            <a:spLocks noGrp="1"/>
          </p:cNvSpPr>
          <p:nvPr>
            <p:ph type="title"/>
          </p:nvPr>
        </p:nvSpPr>
        <p:spPr/>
        <p:txBody>
          <a:bodyPr/>
          <a:lstStyle/>
          <a:p>
            <a:r>
              <a:rPr lang="fr-CA" dirty="0"/>
              <a:t>photo</a:t>
            </a:r>
          </a:p>
        </p:txBody>
      </p:sp>
      <p:pic>
        <p:nvPicPr>
          <p:cNvPr id="5" name="Espace réservé du contenu 4">
            <a:extLst>
              <a:ext uri="{FF2B5EF4-FFF2-40B4-BE49-F238E27FC236}">
                <a16:creationId xmlns:a16="http://schemas.microsoft.com/office/drawing/2014/main" id="{330643A4-BC62-4963-A49B-081263A9D7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830" y="1570616"/>
            <a:ext cx="11214217" cy="4834573"/>
          </a:xfrm>
        </p:spPr>
      </p:pic>
    </p:spTree>
    <p:extLst>
      <p:ext uri="{BB962C8B-B14F-4D97-AF65-F5344CB8AC3E}">
        <p14:creationId xmlns:p14="http://schemas.microsoft.com/office/powerpoint/2010/main" val="1027176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10A5FE-1D5A-431C-94EE-D1EE5E0A313C}"/>
              </a:ext>
            </a:extLst>
          </p:cNvPr>
          <p:cNvSpPr>
            <a:spLocks noGrp="1"/>
          </p:cNvSpPr>
          <p:nvPr>
            <p:ph type="title"/>
          </p:nvPr>
        </p:nvSpPr>
        <p:spPr/>
        <p:txBody>
          <a:bodyPr/>
          <a:lstStyle/>
          <a:p>
            <a:r>
              <a:rPr lang="fr-CA" dirty="0"/>
              <a:t>appréciation</a:t>
            </a:r>
          </a:p>
        </p:txBody>
      </p:sp>
      <p:sp>
        <p:nvSpPr>
          <p:cNvPr id="3" name="Espace réservé du contenu 2">
            <a:extLst>
              <a:ext uri="{FF2B5EF4-FFF2-40B4-BE49-F238E27FC236}">
                <a16:creationId xmlns:a16="http://schemas.microsoft.com/office/drawing/2014/main" id="{0EACBB58-20E6-4FA6-9588-D216B4EFD7B4}"/>
              </a:ext>
            </a:extLst>
          </p:cNvPr>
          <p:cNvSpPr>
            <a:spLocks noGrp="1"/>
          </p:cNvSpPr>
          <p:nvPr>
            <p:ph idx="1"/>
          </p:nvPr>
        </p:nvSpPr>
        <p:spPr/>
        <p:txBody>
          <a:bodyPr/>
          <a:lstStyle/>
          <a:p>
            <a:r>
              <a:rPr lang="fr-CA" dirty="0"/>
              <a:t>Je trouve ca formidable de pouvoir visiter les écoles des </a:t>
            </a:r>
            <a:r>
              <a:rPr lang="fr-CA" dirty="0" err="1"/>
              <a:t>auitre</a:t>
            </a:r>
            <a:r>
              <a:rPr lang="fr-CA" dirty="0"/>
              <a:t> villes ou commissions scolaires.</a:t>
            </a:r>
          </a:p>
        </p:txBody>
      </p:sp>
    </p:spTree>
    <p:extLst>
      <p:ext uri="{BB962C8B-B14F-4D97-AF65-F5344CB8AC3E}">
        <p14:creationId xmlns:p14="http://schemas.microsoft.com/office/powerpoint/2010/main" val="347116638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267</Words>
  <Application>Microsoft Office PowerPoint</Application>
  <PresentationFormat>Grand écran</PresentationFormat>
  <Paragraphs>17</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Thème Office</vt:lpstr>
      <vt:lpstr>Aquops</vt:lpstr>
      <vt:lpstr>Nom de l’atelier et son numéro</vt:lpstr>
      <vt:lpstr>D’où viennes t’ils?</vt:lpstr>
      <vt:lpstr>Résumé</vt:lpstr>
      <vt:lpstr>Hyperliens avec leurs noms</vt:lpstr>
      <vt:lpstr>photo</vt:lpstr>
      <vt:lpstr>appréciation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CSBE</dc:creator>
  <cp:lastModifiedBy>CSBE</cp:lastModifiedBy>
  <cp:revision>4</cp:revision>
  <dcterms:created xsi:type="dcterms:W3CDTF">2022-03-31T18:59:35Z</dcterms:created>
  <dcterms:modified xsi:type="dcterms:W3CDTF">2022-03-31T19:33:44Z</dcterms:modified>
</cp:coreProperties>
</file>