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ACB7E2-661C-42B3-8745-3A90D7D03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6E6D36-603B-4B41-BA4D-49F1FC022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F69D5D-E230-4D39-8D35-0CAD45C9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CD830C-06FB-4328-B303-13DC9D88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B7C77A-C8EB-44C0-8F2E-33254213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93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EECA41-6C41-4230-B1CC-F9FF7451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7328D0-9925-4064-A47B-0DAAB64D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07B703-284B-40F6-BD71-081E20BE0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5B40B3-3BFB-4311-A127-7CCB297E7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8D713-33CB-4477-8945-2C79D25A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668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14EBF6-EE7D-4C57-9201-E3E76011A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BE708A-C810-4537-A395-38D511AA9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68B73E-5A37-4CAC-8DA6-1ED857E5F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C834C5-17C4-4CE3-AEF1-C1D42BCB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E3693F-0076-4EE7-9D4E-646F0D16B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967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AE2A6B-8A58-42D8-84DE-4074F3EDA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4607EE-1276-41B8-8BF8-94F9269CF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F11A60-4C6B-471F-B363-E8A834DA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ED1BB8-6621-4A48-83EF-0B781E45D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FB3C34-EC37-407C-8933-4F00DE1AD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505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6BC3B-00EA-4E4F-88D2-0E243200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A7ADF3-FF69-4871-ABB1-65958D075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D0C79D-ADD9-4755-8527-9D8203C5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0D462D-EAFE-4C4F-8878-0AA9C0B7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28260D-9629-446E-8754-D7D697C2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211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7286E2-1A3E-4671-9B07-128D92249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76531-4D0D-44F3-8181-F07D39479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0E3F6E-9A5D-4028-85CC-EF025D3FB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E3F28B-6B4F-4FCE-A2D9-56305CC6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E50FC5-3730-4318-BF0C-D7105D10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E8A13C-37B8-4E0F-B95A-587CFC634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818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31D60-5A37-4346-8514-464B48408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FA90B1-4CCD-4641-8EC1-2E7730DB9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900B5BC-B9F1-4061-9B17-2E83E6FB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992D7D-26FF-4244-A2F3-4E24EC1B4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CCD5D8-E496-4A4C-9AB3-0AC67FAEE4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26C310-C2D6-45CE-8AD1-46F10055F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1D087-56E8-467E-AA24-CEDFD537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82199A-F576-49DD-9D93-AE3C02660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27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6F4B0-39E7-4178-B472-AA93022ED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9F29D71-272B-4811-817D-7D5AEC9FF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CBC63E-A61C-4371-AE6E-B5FADD86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2B5006-9153-4C44-BA74-101080341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350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5BEE61-C814-4FAA-97B6-EA91EFAF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5944DC-9484-42D6-8B21-5106EAFE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597CFB-E907-4041-9C3B-C0A35606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38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A8659-254F-4ACE-BC1B-09E1011F5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B1BDC2-C354-4F14-9642-4815C3DE5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654833-ACB4-4E60-AB94-34425FA2C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B1DC54-BFA4-445C-950C-12E950BB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5235F5-74D1-40BE-8B65-BD93221B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D0C3E7-90DC-4292-893B-57B3438DF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976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DBAD7-C76D-4B71-959E-4ECBFFEA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2196B9-71EB-456B-8369-C52338F10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3786C0-74F5-44A6-877E-116B56529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259248-34DC-47BF-A3D3-516D4308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683747-F71A-455C-BEFB-7668A9AA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F357BB-CAB8-4C47-BEC8-4D9A82BC0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264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6178D8-F785-49CD-89CB-B985C46D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A4DFE7-E725-46C0-A245-3267E5D12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1AEC35-6BB5-4167-8D5A-1BB87479E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109D8-B2DF-4399-8335-1B951283D145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FC657B-C95F-4B43-AAB7-6424D9E0F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CCAEC9-C884-44E7-80EA-5CFBE4C84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759FE-6D0E-49FA-96EF-38989DAA3A1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60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BD251F40-CEBF-40DE-8646-E515B21B7920}"/>
              </a:ext>
            </a:extLst>
          </p:cNvPr>
          <p:cNvSpPr txBox="1"/>
          <p:nvPr/>
        </p:nvSpPr>
        <p:spPr>
          <a:xfrm>
            <a:off x="3926540" y="2274838"/>
            <a:ext cx="70462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800" b="1" dirty="0"/>
              <a:t>Espace:</a:t>
            </a:r>
          </a:p>
          <a:p>
            <a:r>
              <a:rPr lang="fr-CA" sz="4800" b="1" dirty="0"/>
              <a:t>Fait par, </a:t>
            </a:r>
          </a:p>
          <a:p>
            <a:r>
              <a:rPr lang="fr-CA" sz="4800" b="1" dirty="0"/>
              <a:t>Nathan Gosselin</a:t>
            </a:r>
          </a:p>
        </p:txBody>
      </p:sp>
    </p:spTree>
    <p:extLst>
      <p:ext uri="{BB962C8B-B14F-4D97-AF65-F5344CB8AC3E}">
        <p14:creationId xmlns:p14="http://schemas.microsoft.com/office/powerpoint/2010/main" val="2097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BF6B9DD-1FDF-4B49-9232-9154835A9687}"/>
              </a:ext>
            </a:extLst>
          </p:cNvPr>
          <p:cNvSpPr txBox="1"/>
          <p:nvPr/>
        </p:nvSpPr>
        <p:spPr>
          <a:xfrm>
            <a:off x="118333" y="1947134"/>
            <a:ext cx="7261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b="1" dirty="0"/>
              <a:t>8 Constellations</a:t>
            </a:r>
            <a:r>
              <a:rPr lang="fr-CA" sz="4000" dirty="0"/>
              <a:t>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8163DF-EEF2-479A-9A9E-27CD2B6DA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3" y="4064613"/>
            <a:ext cx="1065007" cy="121915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2B9EB5E-3047-4DF8-ABC3-23EA90C9BBC6}"/>
              </a:ext>
            </a:extLst>
          </p:cNvPr>
          <p:cNvSpPr txBox="1"/>
          <p:nvPr/>
        </p:nvSpPr>
        <p:spPr>
          <a:xfrm>
            <a:off x="0" y="3334871"/>
            <a:ext cx="119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Balance:       Bélier:                   Cancer:                Gémeau:               Poisson:              Sagittaire:               Taureau:       verseau: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922E82B-9B94-4567-BCA0-151F794274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155" y="4077703"/>
            <a:ext cx="1419225" cy="121915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B30F5F4-1121-44FB-941C-8C0755DAE1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95" y="4064613"/>
            <a:ext cx="1419225" cy="1206061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57DC3F8-51B2-4C9C-94E9-660B7283DA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050" y="4077703"/>
            <a:ext cx="1541226" cy="121915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C76EA41E-A340-46A1-AC4C-9217972EC8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906" y="4064613"/>
            <a:ext cx="1343396" cy="1219151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865522C-E844-435F-8350-947AD1C959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932" y="4060669"/>
            <a:ext cx="1534257" cy="121000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54ED9F85-0160-4856-9014-18D2C87CCC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819" y="4043768"/>
            <a:ext cx="1533525" cy="122385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723851D4-D382-44F1-B7CE-98362F273F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965" y="4057799"/>
            <a:ext cx="1649702" cy="122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9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79F75AC-E6A5-4540-A552-6760D6F55FDD}"/>
              </a:ext>
            </a:extLst>
          </p:cNvPr>
          <p:cNvSpPr txBox="1"/>
          <p:nvPr/>
        </p:nvSpPr>
        <p:spPr>
          <a:xfrm>
            <a:off x="484094" y="570155"/>
            <a:ext cx="7325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b="1" dirty="0"/>
              <a:t>8 Planètes: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3DBDA4D-6502-4250-AE32-98BFE8B24E5A}"/>
              </a:ext>
            </a:extLst>
          </p:cNvPr>
          <p:cNvSpPr txBox="1"/>
          <p:nvPr/>
        </p:nvSpPr>
        <p:spPr>
          <a:xfrm>
            <a:off x="121920" y="2119256"/>
            <a:ext cx="1194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Terre:            Jupiter:        Mars:          Mercure:        Neptune:   Saturne:       Uranus:        Vénus: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DF9588F-681E-4182-9C15-0671AA8D27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" y="2615720"/>
            <a:ext cx="1104452" cy="100983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3BF7FDF-C039-44A1-906B-139099B63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446" y="2615720"/>
            <a:ext cx="1048479" cy="100983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1BCCC23-660D-44E8-B59E-5F12960758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000" y="2615720"/>
            <a:ext cx="1048480" cy="100983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809B804-7ECE-46AD-8380-61BDA5AF7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555" y="2615720"/>
            <a:ext cx="1048480" cy="100983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A31CAF9A-701E-47F3-A2EB-5544E541C0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109" y="2615719"/>
            <a:ext cx="1048479" cy="101236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1CEBBE4-C94D-45B3-A407-44CEF53F5F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662" y="2615719"/>
            <a:ext cx="1048479" cy="100983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73E6719-E38E-4ABB-BA75-8FEC91BE9F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5215" y="2615719"/>
            <a:ext cx="1048479" cy="1009835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190A748C-E099-4DC1-8EDC-28E3A13A252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784" y="2615719"/>
            <a:ext cx="1048478" cy="100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7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6E31078-D32F-46FC-86C5-CB03F2FC4737}"/>
              </a:ext>
            </a:extLst>
          </p:cNvPr>
          <p:cNvSpPr txBox="1"/>
          <p:nvPr/>
        </p:nvSpPr>
        <p:spPr>
          <a:xfrm>
            <a:off x="225910" y="365760"/>
            <a:ext cx="3151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b="1" dirty="0"/>
              <a:t>3 Lunes: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636A54C-4561-4FD7-A49A-A5ABA12E6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10" y="2942215"/>
            <a:ext cx="1546188" cy="160782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727A9DB8-4FD6-494B-AB92-8AB0812B3997}"/>
              </a:ext>
            </a:extLst>
          </p:cNvPr>
          <p:cNvSpPr txBox="1"/>
          <p:nvPr/>
        </p:nvSpPr>
        <p:spPr>
          <a:xfrm>
            <a:off x="225910" y="2572883"/>
            <a:ext cx="9262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Io:                                   Titan:                      Triton:                            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5138A7A-5B7A-421E-ACFF-6F4E04B5C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14" y="2942215"/>
            <a:ext cx="1546188" cy="160303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DC348A4-DD57-4173-BF03-BCB73E3848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318" y="2942216"/>
            <a:ext cx="1467305" cy="162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5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CA20C6D-1FDD-47BA-B556-3B023EF7E7F0}"/>
              </a:ext>
            </a:extLst>
          </p:cNvPr>
          <p:cNvSpPr txBox="1"/>
          <p:nvPr/>
        </p:nvSpPr>
        <p:spPr>
          <a:xfrm>
            <a:off x="484094" y="580913"/>
            <a:ext cx="4184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b="1" dirty="0"/>
              <a:t>1 Sonde Spatiale: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7547229-C9E2-4714-9096-E684EBBA2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4" y="2590352"/>
            <a:ext cx="7800975" cy="36195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D67010B-151A-40C1-AED4-6A5A5A1ACCC5}"/>
              </a:ext>
            </a:extLst>
          </p:cNvPr>
          <p:cNvSpPr txBox="1"/>
          <p:nvPr/>
        </p:nvSpPr>
        <p:spPr>
          <a:xfrm>
            <a:off x="484094" y="1992637"/>
            <a:ext cx="3937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 dirty="0"/>
              <a:t>ISS:</a:t>
            </a:r>
          </a:p>
        </p:txBody>
      </p:sp>
    </p:spTree>
    <p:extLst>
      <p:ext uri="{BB962C8B-B14F-4D97-AF65-F5344CB8AC3E}">
        <p14:creationId xmlns:p14="http://schemas.microsoft.com/office/powerpoint/2010/main" val="8439376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60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5</cp:revision>
  <dcterms:created xsi:type="dcterms:W3CDTF">2022-02-14T15:21:24Z</dcterms:created>
  <dcterms:modified xsi:type="dcterms:W3CDTF">2022-02-14T15:51:58Z</dcterms:modified>
</cp:coreProperties>
</file>