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F75DFC-ABFF-4EC4-A51F-B33A315356F1}" v="48" dt="2022-02-07T20:57:28.673"/>
    <p1510:client id="{45F87066-A232-83C7-896E-A0DCB0E40382}" v="62" dt="2022-02-15T16:44:36.5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cs typeface="Calibri Light"/>
              </a:rPr>
              <a:t>Apollo</a:t>
            </a:r>
            <a:r>
              <a:rPr lang="en-US" dirty="0">
                <a:cs typeface="Calibri Light"/>
              </a:rPr>
              <a:t> 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fait par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 Nathan Gosselin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4" descr="A picture containing transport, rocket, missile, several&#10;&#10;Description automatically generated">
            <a:extLst>
              <a:ext uri="{FF2B5EF4-FFF2-40B4-BE49-F238E27FC236}">
                <a16:creationId xmlns:a16="http://schemas.microsoft.com/office/drawing/2014/main" id="{87E39E54-FBE8-471D-8D7B-A430BFB3E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463" y="1844675"/>
            <a:ext cx="4522788" cy="4449763"/>
          </a:xfrm>
          <a:prstGeom prst="rect">
            <a:avLst/>
          </a:prstGeom>
        </p:spPr>
      </p:pic>
      <p:pic>
        <p:nvPicPr>
          <p:cNvPr id="5" name="Picture 5" descr="A picture containing transport, rocket, missile, several&#10;&#10;Description automatically generated">
            <a:extLst>
              <a:ext uri="{FF2B5EF4-FFF2-40B4-BE49-F238E27FC236}">
                <a16:creationId xmlns:a16="http://schemas.microsoft.com/office/drawing/2014/main" id="{D447F114-9712-4E87-8638-0638DAE43F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163" y="1844675"/>
            <a:ext cx="4522788" cy="44497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C32E99-98D0-4B65-870F-AED0E7AC4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kern="1200" dirty="0">
                <a:latin typeface="+mj-lt"/>
                <a:ea typeface="+mj-ea"/>
                <a:cs typeface="+mj-cs"/>
              </a:rPr>
              <a:t>Quoi?: </a:t>
            </a:r>
            <a:r>
              <a:rPr lang="en-US" sz="5200" dirty="0" err="1"/>
              <a:t>Programme</a:t>
            </a:r>
            <a:r>
              <a:rPr lang="en-US" sz="5200" kern="1200" dirty="0">
                <a:latin typeface="+mj-lt"/>
                <a:ea typeface="+mj-ea"/>
                <a:cs typeface="+mj-cs"/>
              </a:rPr>
              <a:t> de la </a:t>
            </a:r>
            <a:r>
              <a:rPr lang="en-US" sz="5200" dirty="0"/>
              <a:t>Nasa</a:t>
            </a:r>
            <a:endParaRPr lang="en-US" sz="5200" kern="1200" dirty="0" err="1">
              <a:latin typeface="+mj-l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21842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794E8-8B81-4112-BB9A-8C079621E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6807" y="2242911"/>
            <a:ext cx="10515600" cy="1325563"/>
          </a:xfrm>
        </p:spPr>
        <p:txBody>
          <a:bodyPr/>
          <a:lstStyle/>
          <a:p>
            <a:r>
              <a:rPr lang="en-US" sz="7200" dirty="0">
                <a:cs typeface="Calibri Light"/>
              </a:rPr>
              <a:t>Pay: </a:t>
            </a:r>
            <a:r>
              <a:rPr lang="en-US" sz="7200" dirty="0" err="1">
                <a:cs typeface="Calibri Light" panose="020F0302020204030204"/>
              </a:rPr>
              <a:t>États</a:t>
            </a:r>
            <a:r>
              <a:rPr lang="en-US" sz="7200" dirty="0">
                <a:cs typeface="Calibri Light" panose="020F0302020204030204"/>
              </a:rPr>
              <a:t>-Unis </a:t>
            </a:r>
          </a:p>
        </p:txBody>
      </p:sp>
    </p:spTree>
    <p:extLst>
      <p:ext uri="{BB962C8B-B14F-4D97-AF65-F5344CB8AC3E}">
        <p14:creationId xmlns:p14="http://schemas.microsoft.com/office/powerpoint/2010/main" val="324345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DC555-7AA1-4453-B26B-10D3E7D00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415" y="2106839"/>
            <a:ext cx="10842171" cy="1502455"/>
          </a:xfrm>
        </p:spPr>
        <p:txBody>
          <a:bodyPr>
            <a:normAutofit/>
          </a:bodyPr>
          <a:lstStyle/>
          <a:p>
            <a:r>
              <a:rPr lang="en-US" sz="6000" b="1" dirty="0">
                <a:cs typeface="Calibri Light"/>
              </a:rPr>
              <a:t>Quand: 1961 à 1972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968052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owchart: Document 8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6849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502CC7-222A-4109-8E4F-D6D2DB438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Agence</a:t>
            </a:r>
            <a: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:National Aeronautics and Space Administration.</a:t>
            </a:r>
          </a:p>
        </p:txBody>
      </p:sp>
      <p:pic>
        <p:nvPicPr>
          <p:cNvPr id="4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D1936BDD-4169-4900-838C-4709E2DDF5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5369" y="640080"/>
            <a:ext cx="7092665" cy="557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325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Apollo  fait par  Nathan Gosselin</vt:lpstr>
      <vt:lpstr>Quoi?: Programme de la Nasa</vt:lpstr>
      <vt:lpstr>Pay: États-Unis </vt:lpstr>
      <vt:lpstr>Quand: 1961 à 1972</vt:lpstr>
      <vt:lpstr>Agence:National Aeronautics and Space Administration.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Apollo fait</dc:title>
  <dc:creator/>
  <cp:lastModifiedBy/>
  <cp:revision>60</cp:revision>
  <dcterms:created xsi:type="dcterms:W3CDTF">2022-02-07T20:49:07Z</dcterms:created>
  <dcterms:modified xsi:type="dcterms:W3CDTF">2022-02-15T16:45:05Z</dcterms:modified>
</cp:coreProperties>
</file>