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6EF077-AAA8-4045-BB1F-C3180A7FF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5534A4-BD7B-4204-A5EA-1C894437E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E40669-51F5-4B9F-BD41-A18767033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82EBC5-9ECA-4459-AF81-2BD2F3FF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EE93AB-7EFB-4653-81A6-981507195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686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3E059E-17F9-40CC-BF6A-1B2636E9B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091439-D703-4AD1-AF25-8662F0E96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202DBA-8028-4BDF-9A5D-4217027F8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5ABCE4-2C3E-454C-BC3E-DCDBF66F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5A73D0-A74B-4109-817E-F15C94B5A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774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9A67D0E-9636-4797-9FEF-1A075AECBC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B0E337-C92C-4063-A517-FC6CBA56B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0D1744-933B-4692-8ADC-CE934165A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A0C080-40DA-4118-89BE-0DFBC39C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8A66A8-9487-4078-B680-38B49787C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866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2DC16E-38AB-4549-B737-B9EC54C80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87F764-7821-466D-B93D-BDB2348C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922555-2A37-4344-874A-14488C1D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C5DF42-6743-4858-B7E2-4EEE9F085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DE168C-BB79-4F7B-BE81-F56137709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548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FD5837-D6E5-44DA-942F-1D52F7C2D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A0FFD2-63F1-466D-AB34-28CB5F7FD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E540E3-D459-44C3-A11D-149B3296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EE26FE-CE83-4B21-A14E-6DB6C9C6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503995-1134-46C4-855D-5955C926E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828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B69154-7B35-4DD2-B2F4-3353305BC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235A7B-6F0B-4945-BFDA-FA1C746FE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D862B0-431F-4091-B7D6-E21F38A6A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0CFAA0-DD90-4FB5-9B0F-E5D4DEF7D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38551C-B43F-415C-90A6-48345E177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6D20F9-7424-4762-827D-60BA3590A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799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832B77-7D1E-48E1-AE2B-5F71E9BB1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22D712-F4D8-4652-BE91-32F28B911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13505B-1D4D-45E6-8B40-22C4B1FAC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8E6821-CF7A-42EC-A826-309B49ADD9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3B8035E-62F8-4B93-B3D0-7878D94EB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5D796E8-F9E1-4D2D-9CB7-AA2D3F069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E3C40DC-8C9E-456B-81E5-D361B9B63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B85E779-AA07-44E0-8CD5-5469E1AD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254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0D1CFD-5652-45E3-99C1-C6C8CA004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1CBF2C1-E229-4CCB-A6CC-2C222CFD9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D30B653-B863-45E6-9D36-EC0D6DEEB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883EC2C-E543-4638-9C87-72E4C9C78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564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A40AA18-A6EA-4971-BE96-6ECF96150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CD94DF-53D4-48F7-93F0-4706A261B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3975973-DC8E-452C-A297-B20F9287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383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676ACC-AFA9-453E-BEA8-AF610D5FA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3AF478-787A-4731-AB47-29ED23EFB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732685-4BDE-447E-A9F5-A1703265E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5D6EDF-354D-4B00-B6E0-3DA6D293E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50A0BB-D7BF-4BF3-9F05-EE503300F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786D99-FE46-4C32-960F-1C8DDB063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342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A61892-2F61-45ED-9DDE-553AFC873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B95D755-A882-4048-A9E2-3B27926DC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1AE54C-E998-42B0-A0C2-FF891DF55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370BAA-9A87-40F5-9712-C45EFA7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A44B03-06C2-43AE-995E-EC00E86D3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F06609-43A3-4403-B415-FAF41673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614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88550F7-5DB9-4C16-A1C0-4A5822D11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3F22D1-7BCE-4188-A45B-C35A92C4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2BEC1F-7D96-433D-BC4F-395540CF4E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A25A6-4DE8-463C-9AAF-1B9F5A46A52A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BF8FF1-ECF6-4491-8260-4F8DCF5A3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E7129A-D022-4F5A-9854-8DC61068E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2C270-B26F-402A-A17E-587AE62327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191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FC0342-D17E-4663-B88E-85E17E0DA9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612" y="2851981"/>
            <a:ext cx="10470776" cy="1154038"/>
          </a:xfrm>
        </p:spPr>
        <p:txBody>
          <a:bodyPr>
            <a:normAutofit fontScale="90000"/>
          </a:bodyPr>
          <a:lstStyle/>
          <a:p>
            <a:r>
              <a:rPr lang="fr-CA" dirty="0"/>
              <a:t>Cycle de vie</a:t>
            </a:r>
            <a:br>
              <a:rPr lang="fr-CA" dirty="0"/>
            </a:br>
            <a:r>
              <a:rPr lang="fr-CA" dirty="0"/>
              <a:t> fait par</a:t>
            </a:r>
            <a:br>
              <a:rPr lang="fr-CA" dirty="0"/>
            </a:br>
            <a:r>
              <a:rPr lang="fr-CA" dirty="0"/>
              <a:t> Nathan Gosselin</a:t>
            </a:r>
          </a:p>
        </p:txBody>
      </p:sp>
    </p:spTree>
    <p:extLst>
      <p:ext uri="{BB962C8B-B14F-4D97-AF65-F5344CB8AC3E}">
        <p14:creationId xmlns:p14="http://schemas.microsoft.com/office/powerpoint/2010/main" val="227518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5A13078-7CD2-46AC-A0AB-5AE325820B66}"/>
              </a:ext>
            </a:extLst>
          </p:cNvPr>
          <p:cNvSpPr txBox="1"/>
          <p:nvPr/>
        </p:nvSpPr>
        <p:spPr>
          <a:xfrm>
            <a:off x="0" y="0"/>
            <a:ext cx="3937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1. Germination</a:t>
            </a:r>
          </a:p>
        </p:txBody>
      </p:sp>
      <p:pic>
        <p:nvPicPr>
          <p:cNvPr id="1026" name="Picture 2" descr="De la graine à la plante: le miracle de la germination – Jardinier paresseux">
            <a:extLst>
              <a:ext uri="{FF2B5EF4-FFF2-40B4-BE49-F238E27FC236}">
                <a16:creationId xmlns:a16="http://schemas.microsoft.com/office/drawing/2014/main" id="{CF2E6C93-DDC8-4EF1-9F7A-3B6A988DE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775"/>
            <a:ext cx="12192000" cy="627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0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2593435-C855-4C12-935C-2065F95E601A}"/>
              </a:ext>
            </a:extLst>
          </p:cNvPr>
          <p:cNvSpPr txBox="1"/>
          <p:nvPr/>
        </p:nvSpPr>
        <p:spPr>
          <a:xfrm>
            <a:off x="0" y="10757"/>
            <a:ext cx="2678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2. croissance</a:t>
            </a:r>
          </a:p>
        </p:txBody>
      </p:sp>
      <p:pic>
        <p:nvPicPr>
          <p:cNvPr id="2050" name="Picture 2" descr="Plantes : Croissance | Parlons sciences">
            <a:extLst>
              <a:ext uri="{FF2B5EF4-FFF2-40B4-BE49-F238E27FC236}">
                <a16:creationId xmlns:a16="http://schemas.microsoft.com/office/drawing/2014/main" id="{7FE727C9-E086-47E7-8663-581774C06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9247"/>
            <a:ext cx="12192000" cy="6158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241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B60286C-6D28-4B0F-937D-58E3C0952ED6}"/>
              </a:ext>
            </a:extLst>
          </p:cNvPr>
          <p:cNvSpPr txBox="1"/>
          <p:nvPr/>
        </p:nvSpPr>
        <p:spPr>
          <a:xfrm>
            <a:off x="0" y="0"/>
            <a:ext cx="4970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3. Floraison</a:t>
            </a:r>
          </a:p>
        </p:txBody>
      </p:sp>
      <p:pic>
        <p:nvPicPr>
          <p:cNvPr id="3074" name="Picture 2" descr="Plantes à floraison longue durée : la sélection de Détente Jardin | Détente  Jardin">
            <a:extLst>
              <a:ext uri="{FF2B5EF4-FFF2-40B4-BE49-F238E27FC236}">
                <a16:creationId xmlns:a16="http://schemas.microsoft.com/office/drawing/2014/main" id="{769E92F9-27EF-4748-A412-AFA762DDD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8339"/>
            <a:ext cx="12192000" cy="602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755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DB05AC4-0FF0-4EBD-85FC-A49BF18D5C95}"/>
              </a:ext>
            </a:extLst>
          </p:cNvPr>
          <p:cNvSpPr txBox="1"/>
          <p:nvPr/>
        </p:nvSpPr>
        <p:spPr>
          <a:xfrm>
            <a:off x="75304" y="182880"/>
            <a:ext cx="3711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4. Pollinisation</a:t>
            </a:r>
          </a:p>
        </p:txBody>
      </p:sp>
      <p:pic>
        <p:nvPicPr>
          <p:cNvPr id="4098" name="Picture 2" descr="Tout savoir sur la pollinisation - Comment polliniser ses fleurs soi-même">
            <a:extLst>
              <a:ext uri="{FF2B5EF4-FFF2-40B4-BE49-F238E27FC236}">
                <a16:creationId xmlns:a16="http://schemas.microsoft.com/office/drawing/2014/main" id="{B0B14673-1E98-4D26-841B-DE55D354F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7655"/>
            <a:ext cx="12192000" cy="609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87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DD82E38-9834-4CC0-83B5-2EFD84070DBF}"/>
              </a:ext>
            </a:extLst>
          </p:cNvPr>
          <p:cNvSpPr txBox="1"/>
          <p:nvPr/>
        </p:nvSpPr>
        <p:spPr>
          <a:xfrm>
            <a:off x="0" y="0"/>
            <a:ext cx="3141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5. Fécondation</a:t>
            </a:r>
          </a:p>
        </p:txBody>
      </p:sp>
      <p:pic>
        <p:nvPicPr>
          <p:cNvPr id="5122" name="Picture 2" descr="Comment les plantes se reproduisent-elles? | Parlons sciences">
            <a:extLst>
              <a:ext uri="{FF2B5EF4-FFF2-40B4-BE49-F238E27FC236}">
                <a16:creationId xmlns:a16="http://schemas.microsoft.com/office/drawing/2014/main" id="{67FAB371-6774-4E37-8978-42B5305BB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9929"/>
            <a:ext cx="12192000" cy="605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883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163276B-6CD1-4DFC-9F78-A51A3709EA06}"/>
              </a:ext>
            </a:extLst>
          </p:cNvPr>
          <p:cNvSpPr txBox="1"/>
          <p:nvPr/>
        </p:nvSpPr>
        <p:spPr>
          <a:xfrm>
            <a:off x="0" y="0"/>
            <a:ext cx="3108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6. Fructification</a:t>
            </a:r>
          </a:p>
        </p:txBody>
      </p:sp>
      <p:pic>
        <p:nvPicPr>
          <p:cNvPr id="6146" name="Picture 2" descr="Fructification : définition et explications">
            <a:extLst>
              <a:ext uri="{FF2B5EF4-FFF2-40B4-BE49-F238E27FC236}">
                <a16:creationId xmlns:a16="http://schemas.microsoft.com/office/drawing/2014/main" id="{85ACA293-292D-404E-9379-FDBAA3621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8413"/>
            <a:ext cx="12192000" cy="607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4651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</Words>
  <Application>Microsoft Office PowerPoint</Application>
  <PresentationFormat>Grand écran</PresentationFormat>
  <Paragraphs>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Cycle de vie  fait par  Nathan Gosselin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  fait par  Nathan Gosselin</dc:title>
  <dc:creator>CSBE</dc:creator>
  <cp:lastModifiedBy>CSBE</cp:lastModifiedBy>
  <cp:revision>2</cp:revision>
  <dcterms:created xsi:type="dcterms:W3CDTF">2022-02-01T15:13:09Z</dcterms:created>
  <dcterms:modified xsi:type="dcterms:W3CDTF">2022-02-01T15:25:28Z</dcterms:modified>
</cp:coreProperties>
</file>