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369BE5-6CF9-44F9-A7A8-26A0C4F34D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56EBBAF-50E1-44B1-928D-278BC8C51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B76C5B-A5B8-4CA6-BDA4-B84D7A293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7431-C300-4BA8-9BA1-F5C58710B186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6771BA-565D-4005-B326-EFB520B6B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4708E8-9697-4E40-BA23-F8435EF57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E051A-884E-4D6B-A3B2-FE5E7E9EB0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03231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D62D1B-EE61-40CE-BADE-6B8A74821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461DB4E-5C3C-4D13-B7B6-CEB04D07B9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02C2E3-EAF7-4891-9149-333E93652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7431-C300-4BA8-9BA1-F5C58710B186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4B4324-8516-4DA1-9667-C95C4317E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5FC162-8F0D-40A7-9262-1D3F8C706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E051A-884E-4D6B-A3B2-FE5E7E9EB0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55218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823DC63-747D-46E4-9764-E2E0D87CFA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40F72FB-4588-4AAC-9B7E-49B827926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1202A6-53CF-491A-A365-7DE635E1A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7431-C300-4BA8-9BA1-F5C58710B186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CC426A-D32C-4A87-8587-BC51001D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13FFB4-4470-47CB-8496-DA228B955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E051A-884E-4D6B-A3B2-FE5E7E9EB0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4028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F59017-7CF4-4325-B6B9-4573A3F4C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01A8B5-F15B-4A1B-9FEA-29802B7A6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703749-9B4B-44D4-94E7-B72091911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7431-C300-4BA8-9BA1-F5C58710B186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97AA47-4631-4DC5-B601-E58D3930C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27C05B-EB5A-4239-8639-331EFB04B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E051A-884E-4D6B-A3B2-FE5E7E9EB0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30930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404A30-1815-4322-9C94-3B94EE0FA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930A29-37FC-4D6C-AF55-51B2B2CAA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1C310D-1A96-4614-9CA6-E050BA644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7431-C300-4BA8-9BA1-F5C58710B186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D1C129-C110-48AA-95BD-B3C7CAB35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2AD5EB-F423-4312-9CCB-CEAA987DF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E051A-884E-4D6B-A3B2-FE5E7E9EB0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99918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01581E-42F8-4B46-A433-AE6FE3119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8D6940-B544-4980-93A7-8E3E301E57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D7E10CD-63C7-4FFB-B572-C7FC4CB3FC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618DBB2-863F-4441-865F-B1CEE0E03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7431-C300-4BA8-9BA1-F5C58710B186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2770DF0-332B-477A-BF23-2A1FB4378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7CD3A36-1F83-4145-93C2-C5F854C31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E051A-884E-4D6B-A3B2-FE5E7E9EB0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5506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C6A838-E7C3-4488-9CFF-7674A2DCD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BFC286-550A-4701-89D9-05C208E92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5D6C94D-FB5E-4FA3-8250-BEAC52FE7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25F803A-4258-4FD3-AD20-06892D81D4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A3225D-F19B-495C-BF15-9EEBA2D4FE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49D73CE-7F0B-47D9-9358-19E88C3F8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7431-C300-4BA8-9BA1-F5C58710B186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9C6C94E-6E96-4C78-A68E-7247096FB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A06142C-97EE-4530-AA87-29E7BBDD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E051A-884E-4D6B-A3B2-FE5E7E9EB0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668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D2FD6E-67EE-43F7-A992-D4DFDFF81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5D78F3F-FF17-4CAA-A900-6F9F1BA23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7431-C300-4BA8-9BA1-F5C58710B186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A98E6CE-6B19-4865-A356-E6C85A504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526CF78-197C-4A8C-929A-5B571ABEB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E051A-884E-4D6B-A3B2-FE5E7E9EB0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26544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6962461-3595-4366-A9A6-93EA605A8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7431-C300-4BA8-9BA1-F5C58710B186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6091512-7363-45B4-BFFF-17DB64078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420F7BB-7B19-4ED1-B31F-678DD7C0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E051A-884E-4D6B-A3B2-FE5E7E9EB0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7826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7E924B-04D2-473F-A9D4-1292C66F4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348D68-5A13-47CD-9D62-2A4ECE6EF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9E46EF6-0ED3-43C6-8A93-C2489CF190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74407F1-5321-4FB2-936D-436BF267C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7431-C300-4BA8-9BA1-F5C58710B186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E437089-727D-4FE4-B3CF-85D38F0F8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B9C9B2C-7930-419D-A6F1-30F51181F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E051A-884E-4D6B-A3B2-FE5E7E9EB0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7823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9BA6DA-4385-467C-9D92-5080C6FC8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ABCBB5B-529C-4FDB-A775-C1EA35D87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58E7A2D-5F89-4487-BD11-F3CFE4A9C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97416DC-766B-4CD7-997C-6FA484447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7431-C300-4BA8-9BA1-F5C58710B186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876A853-3DC3-45CD-B0D4-B6A76B0D6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48D748A-A714-4394-9C3C-E393128DD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E051A-884E-4D6B-A3B2-FE5E7E9EB0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1885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D5E1B9A-01F0-4439-834D-82CC5BCCF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0C804CF-0351-405F-AA40-CD723917DF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782F32-A107-4689-A843-FAD75440B8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07431-C300-4BA8-9BA1-F5C58710B186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52933F-712B-4EF4-A7BE-0DB0064A29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A3DC60-B29F-4773-999F-46A0C7C4B5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E051A-884E-4D6B-A3B2-FE5E7E9EB0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86368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E557C1-C4F4-400A-AB73-7A5D7AFC1F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0757" y="-813374"/>
            <a:ext cx="9144000" cy="2387600"/>
          </a:xfrm>
        </p:spPr>
        <p:txBody>
          <a:bodyPr/>
          <a:lstStyle/>
          <a:p>
            <a:r>
              <a:rPr lang="fr-CA" dirty="0"/>
              <a:t>Alfred </a:t>
            </a:r>
            <a:r>
              <a:rPr lang="fr-CA" dirty="0" err="1"/>
              <a:t>wegener</a:t>
            </a:r>
            <a:endParaRPr lang="fr-CA" dirty="0"/>
          </a:p>
        </p:txBody>
      </p:sp>
      <p:pic>
        <p:nvPicPr>
          <p:cNvPr id="1026" name="Picture 2" descr="Alfred Wegener - Wikipedia">
            <a:extLst>
              <a:ext uri="{FF2B5EF4-FFF2-40B4-BE49-F238E27FC236}">
                <a16:creationId xmlns:a16="http://schemas.microsoft.com/office/drawing/2014/main" id="{E7846582-7407-45C4-80BD-859B48D736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340" y="1851649"/>
            <a:ext cx="3106382" cy="382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9357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FF07C9-C3B9-4DAD-8580-E223419AE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Nationaliter</a:t>
            </a:r>
            <a:r>
              <a:rPr lang="fr-CA" dirty="0"/>
              <a:t>: </a:t>
            </a:r>
            <a:r>
              <a:rPr lang="fr-CA" dirty="0" err="1"/>
              <a:t>alleman</a:t>
            </a:r>
            <a:endParaRPr lang="fr-CA" dirty="0"/>
          </a:p>
        </p:txBody>
      </p:sp>
      <p:pic>
        <p:nvPicPr>
          <p:cNvPr id="2050" name="Picture 2" descr="Drapeau de l'Allemagne — Wikipédia">
            <a:extLst>
              <a:ext uri="{FF2B5EF4-FFF2-40B4-BE49-F238E27FC236}">
                <a16:creationId xmlns:a16="http://schemas.microsoft.com/office/drawing/2014/main" id="{A450A294-B256-4055-8D7D-3E2939299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737" y="2398788"/>
            <a:ext cx="6081041" cy="364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401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92D2B37-FB7E-4D44-8357-6FEE1FA809C7}"/>
              </a:ext>
            </a:extLst>
          </p:cNvPr>
          <p:cNvSpPr txBox="1"/>
          <p:nvPr/>
        </p:nvSpPr>
        <p:spPr>
          <a:xfrm>
            <a:off x="1645921" y="2045739"/>
            <a:ext cx="101229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800" dirty="0"/>
              <a:t>Théorie dérivation des continents</a:t>
            </a:r>
          </a:p>
        </p:txBody>
      </p:sp>
    </p:spTree>
    <p:extLst>
      <p:ext uri="{BB962C8B-B14F-4D97-AF65-F5344CB8AC3E}">
        <p14:creationId xmlns:p14="http://schemas.microsoft.com/office/powerpoint/2010/main" val="5338361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Grand écran</PresentationFormat>
  <Paragraphs>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Alfred wegener</vt:lpstr>
      <vt:lpstr>Nationaliter: alleman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Alfred wegener</dc:title>
  <dc:creator>CSBE</dc:creator>
  <cp:lastModifiedBy>CSBE</cp:lastModifiedBy>
  <cp:revision>1</cp:revision>
  <dcterms:created xsi:type="dcterms:W3CDTF">2022-04-01T14:43:35Z</dcterms:created>
  <dcterms:modified xsi:type="dcterms:W3CDTF">2022-04-01T14:43:54Z</dcterms:modified>
</cp:coreProperties>
</file>