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sans titre" id="{B227DC21-D686-4BE5-9607-1ED67CEC656D}">
          <p14:sldIdLst/>
        </p14:section>
        <p14:section name="Section sans titre" id="{D6973189-CE28-45A9-9402-1DA44103C786}">
          <p14:sldIdLst>
            <p14:sldId id="256"/>
            <p14:sldId id="257"/>
            <p14:sldId id="258"/>
            <p14:sldId id="2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8C440E-3725-43F5-A0BD-9565B366D2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1D7B19-F65E-4556-BA7D-FDDA9997F5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172734-7F7A-48C7-8A97-3D2B3F37E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6A95-696E-4059-B6AA-0B99A5EACEC5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5BCC61-ABBF-4A80-A46C-AFE859B74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537DE8-1341-4290-886F-0FF71131D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FC15-1531-4D3A-9AF2-4E588BA74A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91379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B230BB-C4E6-48AE-A223-B3AAE405A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C7977B2-DDFB-4CFF-933C-A3E6E9087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69E314-9497-4658-95CB-C2B91D468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6A95-696E-4059-B6AA-0B99A5EACEC5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8754C9-6231-411B-BC41-5C87ADC58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7E64795-8DBA-4003-A05D-40A459AA4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FC15-1531-4D3A-9AF2-4E588BA74A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494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520892C-D2B9-447B-BE31-4B20853645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EB7CC27-4C5B-46C4-B30C-D2B902B471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DA9734-68DD-414B-854A-1EB38B3A5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6A95-696E-4059-B6AA-0B99A5EACEC5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CAC7FA-9578-4689-B090-5B89C589F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069BA4-9554-47C8-AE5D-442BF011E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FC15-1531-4D3A-9AF2-4E588BA74A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9128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B5EC0E-FC9F-47B5-9626-09D232818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CF580B5-3AA0-41AF-B4F1-1EC44DDEC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9B8DA2-F622-4942-A5C1-F82457CF3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6A95-696E-4059-B6AA-0B99A5EACEC5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471812-53EC-4000-9D97-1FE3AD81A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A8D731-50FC-49B3-B20F-A22FDA3DF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FC15-1531-4D3A-9AF2-4E588BA74A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117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8BA3AF-B0D7-4D56-AFDB-DDE542FEB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022733-E5FB-4978-8EA4-6DA8BCAF6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08A3B9-EEC9-4DEA-AC10-6432A3EA1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6A95-696E-4059-B6AA-0B99A5EACEC5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BF1A13-1BA6-4E7E-8037-741B4B5E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73B85F-42A6-4388-ACA4-DDC42369E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FC15-1531-4D3A-9AF2-4E588BA74A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435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95D16F-1E3E-4E85-8B9C-D26A777F4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B1501E-BAFE-4995-920D-4C4A68D60F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57CEF4E-5FDB-45B4-9882-0A64FE7D7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C91483-BAE1-4804-B98E-6E68DEA0B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6A95-696E-4059-B6AA-0B99A5EACEC5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B5E60D-E977-49D9-9361-319095F26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AF1570C-E68B-41D3-9692-6F0A172D9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FC15-1531-4D3A-9AF2-4E588BA74A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3208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E5C82E-3782-43A9-A68E-77E343E93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DE1AD5F-EE41-4B52-90B8-E6B6F77728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C8A0FC1-3E45-43F5-9D62-12FFF9E4B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E2065E0-2F5C-4DA3-8D06-6657AA370C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67C3E7B-E7BE-499E-BDDB-0D48B8E287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AC19527-353F-4DDB-95AB-0614D2073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6A95-696E-4059-B6AA-0B99A5EACEC5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02CB85A-926D-423F-AE3C-5C5BCDCB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6703E46-A55D-4F82-A9FB-7D22B7C15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FC15-1531-4D3A-9AF2-4E588BA74A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58561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4D4ABF-F548-432D-894F-5A309D6DE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347CE88-FD11-4110-B502-887A21C00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6A95-696E-4059-B6AA-0B99A5EACEC5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866F402-4C6E-441D-ABCB-126D7B860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D5FD726-6825-4CE0-8E27-F30A45026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FC15-1531-4D3A-9AF2-4E588BA74A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140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7F75FA1-45C5-476D-A613-8E6B762CF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6A95-696E-4059-B6AA-0B99A5EACEC5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9A12B5C-E069-4445-8EA2-D9D53C484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8A818E-EEA9-40A6-ACEA-5A688C996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FC15-1531-4D3A-9AF2-4E588BA74A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0131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ECC4BC-0D44-4DF8-B90D-1B1B2D0E6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0D2BBE-A5F9-4971-ABF2-F41088A6BA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7AC58B-B424-4990-89F6-F269291167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0ECD903-5405-476D-893B-1BBC7B005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6A95-696E-4059-B6AA-0B99A5EACEC5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BEA620-F4AD-4845-8E20-C9B525759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145B68-85F3-483B-96AB-10CD32025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FC15-1531-4D3A-9AF2-4E588BA74A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8912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905B92-3B9E-4FBB-9DB3-FF447620D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D71122B-E2BE-4419-B2B8-7CDA723215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EE6046F-F7B1-461D-A00C-397AA4F1FB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49C985B-1E79-47B0-9BBC-B396AB45B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16A95-696E-4059-B6AA-0B99A5EACEC5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74A6E2-37AB-45F8-9F3B-3C0688D73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9C3C68-3448-4EC2-A5E5-BB5E234AD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7FC15-1531-4D3A-9AF2-4E588BA74A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301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4C1FD7-1409-43F2-B735-8E71DB18B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698BE97-B5D7-4B86-9DCD-A9FD403C3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99746B-2E3B-4B19-8192-96A912B6B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16A95-696E-4059-B6AA-0B99A5EACEC5}" type="datetimeFigureOut">
              <a:rPr lang="fr-CA" smtClean="0"/>
              <a:t>2022-01-18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B3A5E9-9757-4B62-BA99-81051FABE8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C93A97-3FA2-4A02-83A3-81D704289F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7FC15-1531-4D3A-9AF2-4E588BA74AAF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301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E6F1595-DAC7-47CB-9FE2-70CECF5D9912}"/>
              </a:ext>
            </a:extLst>
          </p:cNvPr>
          <p:cNvSpPr txBox="1"/>
          <p:nvPr/>
        </p:nvSpPr>
        <p:spPr>
          <a:xfrm>
            <a:off x="4550484" y="643560"/>
            <a:ext cx="28292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dirty="0"/>
              <a:t>Diophante</a:t>
            </a:r>
          </a:p>
          <a:p>
            <a:pPr algn="ctr"/>
            <a:r>
              <a:rPr lang="fr-CA" dirty="0"/>
              <a:t>Fait par </a:t>
            </a:r>
            <a:r>
              <a:rPr lang="fr-CA" dirty="0" err="1"/>
              <a:t>nathan</a:t>
            </a:r>
            <a:r>
              <a:rPr lang="fr-CA" dirty="0"/>
              <a:t> </a:t>
            </a:r>
            <a:r>
              <a:rPr lang="fr-CA" dirty="0" err="1"/>
              <a:t>gosselin</a:t>
            </a:r>
            <a:endParaRPr lang="fr-CA" dirty="0"/>
          </a:p>
          <a:p>
            <a:pPr algn="ctr"/>
            <a:endParaRPr lang="fr-CA" dirty="0"/>
          </a:p>
        </p:txBody>
      </p:sp>
      <p:pic>
        <p:nvPicPr>
          <p:cNvPr id="6" name="Picture 2" descr="Diophante d'Alexandrie – Les éditions des Chavonnes">
            <a:extLst>
              <a:ext uri="{FF2B5EF4-FFF2-40B4-BE49-F238E27FC236}">
                <a16:creationId xmlns:a16="http://schemas.microsoft.com/office/drawing/2014/main" id="{B70F0A4A-EFCB-4606-AFA7-91BC4EDDD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8251" y="1425058"/>
            <a:ext cx="1155498" cy="161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F3ED391-E1AA-4BDB-95C1-386CF46A5794}"/>
              </a:ext>
            </a:extLst>
          </p:cNvPr>
          <p:cNvSpPr txBox="1"/>
          <p:nvPr/>
        </p:nvSpPr>
        <p:spPr>
          <a:xfrm>
            <a:off x="4057425" y="3147515"/>
            <a:ext cx="40771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Village d’</a:t>
            </a:r>
            <a:r>
              <a:rPr lang="fr-CA" dirty="0" err="1"/>
              <a:t>alexendrie</a:t>
            </a:r>
            <a:endParaRPr lang="fr-CA" dirty="0"/>
          </a:p>
        </p:txBody>
      </p:sp>
      <p:pic>
        <p:nvPicPr>
          <p:cNvPr id="1030" name="Picture 6" descr="Alexandrie">
            <a:extLst>
              <a:ext uri="{FF2B5EF4-FFF2-40B4-BE49-F238E27FC236}">
                <a16:creationId xmlns:a16="http://schemas.microsoft.com/office/drawing/2014/main" id="{49095ACC-BDD8-4F3F-8B37-D21DC13118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610" y="3446040"/>
            <a:ext cx="1510778" cy="112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F0D2A2F5-BF7A-431B-9F94-BD5054409559}"/>
              </a:ext>
            </a:extLst>
          </p:cNvPr>
          <p:cNvSpPr txBox="1"/>
          <p:nvPr/>
        </p:nvSpPr>
        <p:spPr>
          <a:xfrm>
            <a:off x="4826597" y="4687172"/>
            <a:ext cx="2689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/>
              <a:t>Période de temp</a:t>
            </a:r>
          </a:p>
          <a:p>
            <a:pPr algn="ctr"/>
            <a:r>
              <a:rPr lang="fr-CA" dirty="0"/>
              <a:t>Œuvre </a:t>
            </a:r>
            <a:r>
              <a:rPr lang="fr-CA" dirty="0" err="1"/>
              <a:t>arimtmétique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83399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AE4715-DFA4-438F-A648-EC05FBE69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CA" dirty="0" err="1"/>
              <a:t>Epitaphe</a:t>
            </a:r>
            <a:endParaRPr lang="fr-CA" dirty="0"/>
          </a:p>
          <a:p>
            <a:pPr marL="0" indent="0">
              <a:buNone/>
            </a:pPr>
            <a:r>
              <a:rPr lang="fr-CA" dirty="0"/>
              <a:t>Enfance:1/6</a:t>
            </a:r>
          </a:p>
          <a:p>
            <a:pPr marL="0" indent="0">
              <a:buNone/>
            </a:pPr>
            <a:r>
              <a:rPr lang="fr-CA" dirty="0"/>
              <a:t>Adolescence:1/12</a:t>
            </a:r>
          </a:p>
          <a:p>
            <a:pPr marL="0" indent="0">
              <a:buNone/>
            </a:pPr>
            <a:r>
              <a:rPr lang="fr-CA" dirty="0" err="1"/>
              <a:t>Acvant</a:t>
            </a:r>
            <a:r>
              <a:rPr lang="fr-CA" dirty="0"/>
              <a:t> son mariage:1/7</a:t>
            </a:r>
          </a:p>
          <a:p>
            <a:pPr marL="0" indent="0">
              <a:buNone/>
            </a:pPr>
            <a:r>
              <a:rPr lang="fr-CA" dirty="0"/>
              <a:t>5ans avoir </a:t>
            </a:r>
            <a:r>
              <a:rPr lang="fr-CA" dirty="0" err="1"/>
              <a:t>davoir</a:t>
            </a:r>
            <a:r>
              <a:rPr lang="fr-CA" dirty="0"/>
              <a:t> un fils:</a:t>
            </a:r>
          </a:p>
          <a:p>
            <a:pPr marL="0" indent="0">
              <a:buNone/>
            </a:pPr>
            <a:r>
              <a:rPr lang="fr-CA" dirty="0"/>
              <a:t>Son fils </a:t>
            </a:r>
            <a:r>
              <a:rPr lang="fr-CA" dirty="0" err="1"/>
              <a:t>vévu</a:t>
            </a:r>
            <a:r>
              <a:rPr lang="fr-CA" dirty="0"/>
              <a:t>: 1/2</a:t>
            </a:r>
          </a:p>
          <a:p>
            <a:pPr marL="0" indent="0">
              <a:buNone/>
            </a:pPr>
            <a:r>
              <a:rPr lang="fr-CA" dirty="0"/>
              <a:t>Il vécu alors 4 ans dénominateur commun:84</a:t>
            </a:r>
          </a:p>
        </p:txBody>
      </p:sp>
    </p:spTree>
    <p:extLst>
      <p:ext uri="{BB962C8B-B14F-4D97-AF65-F5344CB8AC3E}">
        <p14:creationId xmlns:p14="http://schemas.microsoft.com/office/powerpoint/2010/main" val="1803830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1886C14E-76ED-429D-84C4-C85E79A9E33A}"/>
              </a:ext>
            </a:extLst>
          </p:cNvPr>
          <p:cNvSpPr txBox="1"/>
          <p:nvPr/>
        </p:nvSpPr>
        <p:spPr>
          <a:xfrm>
            <a:off x="398033" y="193637"/>
            <a:ext cx="384048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800" dirty="0"/>
              <a:t>      X+Y+Z=20</a:t>
            </a:r>
          </a:p>
          <a:p>
            <a:r>
              <a:rPr lang="fr-CA" sz="2800" dirty="0"/>
              <a:t>W+X+Y=22</a:t>
            </a:r>
          </a:p>
          <a:p>
            <a:r>
              <a:rPr lang="fr-CA" sz="2800" dirty="0"/>
              <a:t>W+X    +Z=24</a:t>
            </a:r>
          </a:p>
          <a:p>
            <a:r>
              <a:rPr lang="fr-CA" sz="2800" dirty="0"/>
              <a:t>W    +Y+Z=27</a:t>
            </a:r>
          </a:p>
          <a:p>
            <a:endParaRPr lang="fr-CA" sz="2800" dirty="0"/>
          </a:p>
          <a:p>
            <a:r>
              <a:rPr lang="fr-CA" sz="2800" dirty="0"/>
              <a:t>Inconnu (variable):4</a:t>
            </a:r>
          </a:p>
          <a:p>
            <a:r>
              <a:rPr lang="fr-CA" sz="2800" dirty="0"/>
              <a:t>Équation différente:4</a:t>
            </a:r>
          </a:p>
          <a:p>
            <a:r>
              <a:rPr lang="fr-CA" sz="2800" dirty="0"/>
              <a:t>__________________</a:t>
            </a:r>
          </a:p>
          <a:p>
            <a:r>
              <a:rPr lang="fr-CA" sz="2800" dirty="0"/>
              <a:t>3W+3X+3Z=93</a:t>
            </a:r>
          </a:p>
          <a:p>
            <a:r>
              <a:rPr lang="fr-CA" sz="2800" dirty="0"/>
              <a:t>W+X+Y+Z+31</a:t>
            </a:r>
          </a:p>
          <a:p>
            <a:endParaRPr lang="fr-CA" sz="2800" dirty="0"/>
          </a:p>
          <a:p>
            <a:endParaRPr lang="fr-CA" sz="2800" dirty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9764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54CF02D-68FD-414C-BD15-5F598A7A9FA9}"/>
              </a:ext>
            </a:extLst>
          </p:cNvPr>
          <p:cNvSpPr/>
          <p:nvPr/>
        </p:nvSpPr>
        <p:spPr>
          <a:xfrm>
            <a:off x="839096" y="686713"/>
            <a:ext cx="796065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200" dirty="0"/>
              <a:t> x   +  y  +  z   =     20</a:t>
            </a:r>
            <a:endParaRPr lang="fr-CA" sz="3200" dirty="0"/>
          </a:p>
          <a:p>
            <a:r>
              <a:rPr lang="pl-PL" sz="3200" dirty="0"/>
              <a:t>  w + x   +  y           =     22</a:t>
            </a:r>
            <a:endParaRPr lang="fr-CA" sz="3200" dirty="0"/>
          </a:p>
          <a:p>
            <a:r>
              <a:rPr lang="pl-PL" sz="3200" dirty="0"/>
              <a:t>  w + x           +  z   =     24</a:t>
            </a:r>
            <a:endParaRPr lang="fr-CA" sz="3200" dirty="0"/>
          </a:p>
          <a:p>
            <a:r>
              <a:rPr lang="pl-PL" sz="3200" dirty="0"/>
              <a:t>  w         +  y  +  z   =     27</a:t>
            </a:r>
            <a:endParaRPr lang="fr-CA" sz="3200" dirty="0"/>
          </a:p>
          <a:p>
            <a:r>
              <a:rPr lang="pl-PL" sz="3200" dirty="0"/>
              <a:t>   3 w + 3x + 3y+ 3z   =    93</a:t>
            </a:r>
            <a:endParaRPr lang="fr-CA" sz="3200" dirty="0"/>
          </a:p>
          <a:p>
            <a:r>
              <a:rPr lang="pl-PL" sz="3200" dirty="0"/>
              <a:t>  w +  x  +  y  +  z   =    3</a:t>
            </a:r>
            <a:r>
              <a:rPr lang="fr-CA" sz="3200" dirty="0"/>
              <a:t>1</a:t>
            </a:r>
          </a:p>
          <a:p>
            <a:r>
              <a:rPr lang="pl-PL" sz="3200" dirty="0"/>
              <a:t> alors  z =  9 alors  w=  11 alors  y=  7 alor</a:t>
            </a:r>
            <a:r>
              <a:rPr lang="fr-CA" sz="3200" dirty="0"/>
              <a:t>s z= 4</a:t>
            </a:r>
          </a:p>
        </p:txBody>
      </p:sp>
    </p:spTree>
    <p:extLst>
      <p:ext uri="{BB962C8B-B14F-4D97-AF65-F5344CB8AC3E}">
        <p14:creationId xmlns:p14="http://schemas.microsoft.com/office/powerpoint/2010/main" val="35586177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307</Words>
  <Application>Microsoft Office PowerPoint</Application>
  <PresentationFormat>Grand écran</PresentationFormat>
  <Paragraphs>31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4</cp:revision>
  <dcterms:created xsi:type="dcterms:W3CDTF">2022-01-18T15:20:23Z</dcterms:created>
  <dcterms:modified xsi:type="dcterms:W3CDTF">2022-01-18T15:45:15Z</dcterms:modified>
</cp:coreProperties>
</file>