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EE864C-EDA8-434C-AF5D-19C3340CB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785E3B-A31A-4FDA-9D8F-AB7D0BB9E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C5E03D-0E31-4570-994D-4B064FD7E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9269A0-9CC8-45AB-AA09-858A7DFA5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8CCA6A-67B9-456E-A9E8-D2D7249B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772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878DB7-660B-4E50-92E1-388E03F6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F4B7DF-B8FE-49ED-A91A-37CE22757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7F0535-1166-43FF-83C0-B16449C8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37F75F-1D8A-4D43-A876-A5D4FE4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A864FE-EF88-4C25-A848-E60412C8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8193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FADBDE-1A7E-40DC-ACF5-CD2527988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290A80-4F4C-4286-A018-313A4F59A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28383C-9F46-4012-9800-C59180807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7140A1-1984-4E9F-BD97-99A971DC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BBDE00-9009-4194-966E-F774B2E86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591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1F76D3-4BF7-486E-8E3E-B8A699930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1E0CDD-8CFD-445F-ACCE-CF6C62EBD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B56052-4FD1-4222-A442-0A7862CA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D453A4-C5D9-4310-B451-5A3449CBB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6A623-7D47-4236-8F0B-F9046453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008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D18800-AFBE-4034-80D9-60165196D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EF1CF0-3E6E-48CA-BF6A-E9FF44DC9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412DE1-AF01-4A7D-81E7-0E4673F9B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39AEA3-90B7-4D58-AD47-11B0BA07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424B9C-FBA4-4EBA-9015-F8CA9028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19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63C0B-7647-4123-A8DD-C4E3A726C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68F7A9-31DF-48BB-B51B-1B07207DB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D65E4F-7002-4B7A-AB06-E303FF0AE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13A370-8567-4B0D-8F00-2A35241B1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76D3B4-E487-48D0-9DE6-9B06DB18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E7E360-B8FF-427F-8D57-8FBB7147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741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E10EF6-417D-476F-93AF-3BB897827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9DD55D-3FE4-48EC-9738-D2B23C8DC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21D64D-3BC4-4561-ACF2-26A9DD73F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932A7E1-EE59-4142-87C6-668435CEA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D7F9A5-5267-42C8-B9B2-A4C875A06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20061F-1333-4580-B71E-92128FB4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9980DC-D108-4FC8-8927-9D5AD49C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1D8281E-AE1F-4B20-89DB-1E2519C0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773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FD7951-D98D-4DC0-95E6-0505D1AF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C48EF0-364C-4C0D-8CA7-2C60BC33C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0355DA-6AFC-472D-86F3-9E5A8A92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1EDDCE-2C7C-40CF-8DFA-5431DA97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405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EE404E-66BC-4ED0-92DD-13733D51F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7851D0-157E-47AE-A898-9CEE721A0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FC4BEC-E57A-4C8C-9462-882ED177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626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565725-B36E-428B-A81D-CC561F3B3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BECC98-ACE2-41A6-B246-72000FDF4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B4E395-D129-41F0-AC8E-FD504A750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F11297-73E6-46B4-8B2B-0E78AA92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78DBFD-B71F-4A32-B32E-A8B7A941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BB0E3A-F40C-4F46-9422-BC6A19F3F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623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471343-04FC-42E0-B531-9819FAB22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3C4B66D-A76B-4FF2-BD2C-479866438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E25028-23A5-48CF-AC67-FA29CAAFE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307932-5403-40FF-BC19-58BFC2CB1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6CFA88-9DBB-4B8B-95F8-B9EB1F70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BEB6A0-355D-4DA6-BEDC-C070CE606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908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866985-49A0-4E0F-B762-76E3C05F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E985B3-3764-4604-980E-79E5D7FC6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1696D0-ABF5-490B-8F3E-AF7755BF0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E14FC-C21F-4016-84FB-B4C63879494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C0425F-081F-4C5B-8470-709829A6E2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29E7B6-4986-4513-85E8-8A7B20992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BE722-7F8A-4FF6-B311-4BBAF01BEB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637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N%C3%A9oplatonisme" TargetMode="External"/><Relationship Id="rId2" Type="http://schemas.openxmlformats.org/officeDocument/2006/relationships/hyperlink" Target="https://fr.wikipedia.org/wiki/Philosoph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.wikipedia.org/wiki/Math%C3%A9maticien" TargetMode="External"/><Relationship Id="rId4" Type="http://schemas.openxmlformats.org/officeDocument/2006/relationships/hyperlink" Target="https://fr.wikipedia.org/wiki/Astronom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89C705-286D-45AA-ABCC-7BD42A839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99360" y="186448"/>
            <a:ext cx="9144000" cy="1039924"/>
          </a:xfrm>
        </p:spPr>
        <p:txBody>
          <a:bodyPr/>
          <a:lstStyle/>
          <a:p>
            <a:r>
              <a:rPr lang="fr-CA" dirty="0" err="1"/>
              <a:t>Hypathie</a:t>
            </a:r>
            <a:endParaRPr lang="fr-CA" dirty="0"/>
          </a:p>
        </p:txBody>
      </p:sp>
      <p:pic>
        <p:nvPicPr>
          <p:cNvPr id="1026" name="Picture 2" descr="Hypatie — Wikipédia">
            <a:extLst>
              <a:ext uri="{FF2B5EF4-FFF2-40B4-BE49-F238E27FC236}">
                <a16:creationId xmlns:a16="http://schemas.microsoft.com/office/drawing/2014/main" id="{7FA83668-0BAE-4D4F-9C4A-30B36C07C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958" y="539524"/>
            <a:ext cx="4275364" cy="560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82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515D2C-3B7B-4E15-941F-1FE73DFF1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Nom père </a:t>
            </a:r>
            <a:r>
              <a:rPr lang="fr-CA" dirty="0" err="1"/>
              <a:t>hypathie</a:t>
            </a:r>
            <a:r>
              <a:rPr lang="fr-CA" dirty="0"/>
              <a:t>: </a:t>
            </a:r>
            <a:r>
              <a:rPr lang="fr-CA" dirty="0" err="1"/>
              <a:t>Théon</a:t>
            </a:r>
            <a:r>
              <a:rPr lang="fr-CA" dirty="0"/>
              <a:t> d'Alexandrie</a:t>
            </a:r>
          </a:p>
        </p:txBody>
      </p:sp>
      <p:pic>
        <p:nvPicPr>
          <p:cNvPr id="2050" name="Picture 2" descr="Héron d'Alexandrie — Wikipédia">
            <a:extLst>
              <a:ext uri="{FF2B5EF4-FFF2-40B4-BE49-F238E27FC236}">
                <a16:creationId xmlns:a16="http://schemas.microsoft.com/office/drawing/2014/main" id="{1DCA580E-A5C5-44FA-A140-2EB4B1219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54" y="1538232"/>
            <a:ext cx="3065985" cy="4315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58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F79103-B5BD-48DB-99CF-144FFFE55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548927"/>
            <a:ext cx="10515600" cy="1325563"/>
          </a:xfrm>
        </p:spPr>
        <p:txBody>
          <a:bodyPr/>
          <a:lstStyle/>
          <a:p>
            <a:r>
              <a:rPr lang="fr-CA" dirty="0"/>
              <a:t>Fonction: néo-platonicienne</a:t>
            </a:r>
          </a:p>
        </p:txBody>
      </p:sp>
    </p:spTree>
    <p:extLst>
      <p:ext uri="{BB962C8B-B14F-4D97-AF65-F5344CB8AC3E}">
        <p14:creationId xmlns:p14="http://schemas.microsoft.com/office/powerpoint/2010/main" val="361411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0FE13-5C34-4922-8E95-5E12A458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5329" y="1838923"/>
            <a:ext cx="10515600" cy="1325563"/>
          </a:xfrm>
        </p:spPr>
        <p:txBody>
          <a:bodyPr/>
          <a:lstStyle/>
          <a:p>
            <a:r>
              <a:rPr lang="fr-CA" dirty="0"/>
              <a:t>Période de temp:  355 et 370 </a:t>
            </a:r>
            <a:r>
              <a:rPr lang="fr-CA" dirty="0" err="1"/>
              <a:t>av.j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5828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06F26-28CA-4AFD-B78A-B78EF1A4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61" y="2103437"/>
            <a:ext cx="10515600" cy="1325563"/>
          </a:xfrm>
        </p:spPr>
        <p:txBody>
          <a:bodyPr/>
          <a:lstStyle/>
          <a:p>
            <a:r>
              <a:rPr lang="fr-CA" dirty="0" err="1"/>
              <a:t>Localiter</a:t>
            </a:r>
            <a:r>
              <a:rPr lang="fr-CA" dirty="0"/>
              <a:t>: </a:t>
            </a:r>
            <a:r>
              <a:rPr lang="fr-CA" dirty="0" err="1"/>
              <a:t>grèce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8374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F6DF1E-EB94-482E-AA41-5D0D13DDD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7" y="365125"/>
            <a:ext cx="12260002" cy="5024456"/>
          </a:xfrm>
        </p:spPr>
        <p:txBody>
          <a:bodyPr>
            <a:normAutofit/>
          </a:bodyPr>
          <a:lstStyle/>
          <a:p>
            <a:r>
              <a:rPr lang="fr-CA" sz="4800" dirty="0"/>
              <a:t>Elle </a:t>
            </a:r>
            <a:r>
              <a:rPr lang="fr-CA" sz="4800" dirty="0" err="1"/>
              <a:t>enseille</a:t>
            </a:r>
            <a:r>
              <a:rPr lang="fr-CA" sz="4800" dirty="0"/>
              <a:t>, elle vulgarise, est une </a:t>
            </a:r>
            <a:r>
              <a:rPr lang="fr-CA" sz="4800" dirty="0">
                <a:hlinkClick r:id="rId2" tooltip="Philosophe"/>
              </a:rPr>
              <a:t>philosophe</a:t>
            </a:r>
            <a:r>
              <a:rPr lang="fr-CA" sz="4800" dirty="0"/>
              <a:t> </a:t>
            </a:r>
            <a:r>
              <a:rPr lang="fr-CA" sz="4800" dirty="0">
                <a:hlinkClick r:id="rId3" tooltip="Néoplatonisme"/>
              </a:rPr>
              <a:t>néoplatonicienne</a:t>
            </a:r>
            <a:r>
              <a:rPr lang="fr-CA" sz="4800" dirty="0"/>
              <a:t>, </a:t>
            </a:r>
            <a:r>
              <a:rPr lang="fr-CA" sz="4800" dirty="0">
                <a:hlinkClick r:id="rId4" tooltip="Astronome"/>
              </a:rPr>
              <a:t>astronome</a:t>
            </a:r>
            <a:r>
              <a:rPr lang="fr-CA" sz="4800" dirty="0"/>
              <a:t> et </a:t>
            </a:r>
            <a:r>
              <a:rPr lang="fr-CA" sz="4800" dirty="0">
                <a:hlinkClick r:id="rId5" tooltip="Mathématicien"/>
              </a:rPr>
              <a:t>mathématicienne</a:t>
            </a:r>
            <a:endParaRPr lang="fr-CA" sz="4800" dirty="0"/>
          </a:p>
        </p:txBody>
      </p:sp>
    </p:spTree>
    <p:extLst>
      <p:ext uri="{BB962C8B-B14F-4D97-AF65-F5344CB8AC3E}">
        <p14:creationId xmlns:p14="http://schemas.microsoft.com/office/powerpoint/2010/main" val="150408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D56D5-1191-45E9-97F6-01C045457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257" y="2923268"/>
            <a:ext cx="10515600" cy="1325563"/>
          </a:xfrm>
        </p:spPr>
        <p:txBody>
          <a:bodyPr/>
          <a:lstStyle/>
          <a:p>
            <a:r>
              <a:rPr lang="fr-CA" dirty="0"/>
              <a:t>Elle est considéré comme une femme de lettre de science et une grande philosophe</a:t>
            </a:r>
          </a:p>
        </p:txBody>
      </p:sp>
    </p:spTree>
    <p:extLst>
      <p:ext uri="{BB962C8B-B14F-4D97-AF65-F5344CB8AC3E}">
        <p14:creationId xmlns:p14="http://schemas.microsoft.com/office/powerpoint/2010/main" val="2482313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9602F-40A6-4DBC-9522-FF196D181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261" y="30222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CA" dirty="0"/>
              <a:t>Faite entrer </a:t>
            </a:r>
            <a:r>
              <a:rPr lang="fr-CA" dirty="0" err="1"/>
              <a:t>lacuser</a:t>
            </a:r>
            <a:br>
              <a:rPr lang="fr-CA" dirty="0"/>
            </a:br>
            <a:r>
              <a:rPr lang="fr-CA" dirty="0"/>
              <a:t>vérifier </a:t>
            </a:r>
            <a:r>
              <a:rPr lang="fr-CA" dirty="0" err="1"/>
              <a:t>lacuser</a:t>
            </a:r>
            <a:br>
              <a:rPr lang="fr-CA" dirty="0"/>
            </a:br>
            <a:r>
              <a:rPr lang="fr-CA" dirty="0"/>
              <a:t>enforcer </a:t>
            </a:r>
            <a:r>
              <a:rPr lang="fr-CA" dirty="0" err="1"/>
              <a:t>lacuser</a:t>
            </a:r>
            <a:br>
              <a:rPr lang="fr-CA" dirty="0"/>
            </a:br>
            <a:r>
              <a:rPr lang="fr-CA" dirty="0"/>
              <a:t>même </a:t>
            </a:r>
            <a:r>
              <a:rPr lang="fr-CA" dirty="0" err="1"/>
              <a:t>éforcer</a:t>
            </a:r>
            <a:r>
              <a:rPr lang="fr-CA" dirty="0"/>
              <a:t> </a:t>
            </a:r>
            <a:r>
              <a:rPr lang="fr-CA" dirty="0" err="1"/>
              <a:t>lacuser</a:t>
            </a:r>
            <a:br>
              <a:rPr lang="fr-CA" dirty="0"/>
            </a:br>
            <a:r>
              <a:rPr lang="fr-CA" dirty="0"/>
              <a:t>sachez faite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3696B1E-614E-484B-9CD8-6C5A03BB98DF}"/>
              </a:ext>
            </a:extLst>
          </p:cNvPr>
          <p:cNvSpPr txBox="1"/>
          <p:nvPr/>
        </p:nvSpPr>
        <p:spPr>
          <a:xfrm>
            <a:off x="924261" y="1301675"/>
            <a:ext cx="5841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5 phrases:</a:t>
            </a:r>
          </a:p>
        </p:txBody>
      </p:sp>
    </p:spTree>
    <p:extLst>
      <p:ext uri="{BB962C8B-B14F-4D97-AF65-F5344CB8AC3E}">
        <p14:creationId xmlns:p14="http://schemas.microsoft.com/office/powerpoint/2010/main" val="4290593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77</Words>
  <Application>Microsoft Office PowerPoint</Application>
  <PresentationFormat>Grand écran</PresentationFormat>
  <Paragraphs>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Hypathie</vt:lpstr>
      <vt:lpstr>Nom père hypathie: Théon d'Alexandrie</vt:lpstr>
      <vt:lpstr>Fonction: néo-platonicienne</vt:lpstr>
      <vt:lpstr>Période de temp:  355 et 370 av.j</vt:lpstr>
      <vt:lpstr>Localiter: grèce</vt:lpstr>
      <vt:lpstr>Elle enseille, elle vulgarise, est une philosophe néoplatonicienne, astronome et mathématicienne</vt:lpstr>
      <vt:lpstr>Elle est considéré comme une femme de lettre de science et une grande philosophe</vt:lpstr>
      <vt:lpstr>Faite entrer lacuser vérifier lacuser enforcer lacuser même éforcer lacuser sachez faite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Hypathie</dc:title>
  <dc:creator>CSBE</dc:creator>
  <cp:lastModifiedBy>CSBE</cp:lastModifiedBy>
  <cp:revision>2</cp:revision>
  <dcterms:created xsi:type="dcterms:W3CDTF">2022-04-01T14:23:22Z</dcterms:created>
  <dcterms:modified xsi:type="dcterms:W3CDTF">2022-04-01T14:31:11Z</dcterms:modified>
</cp:coreProperties>
</file>