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163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521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04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845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28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91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452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553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68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932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609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E01C3-1A74-4FFE-ACA3-5BD5B60B31DD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A84B3-D5AF-4EA6-BF9B-A8D7C2B6A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014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56734" y="0"/>
            <a:ext cx="9197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9600" dirty="0" err="1" smtClean="0"/>
              <a:t>Nom:Euclide</a:t>
            </a:r>
            <a:endParaRPr lang="fr-CA" sz="96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958" y="1569660"/>
            <a:ext cx="5550946" cy="523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85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8184" y="591671"/>
            <a:ext cx="2323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Nationalité: </a:t>
            </a:r>
            <a:r>
              <a:rPr lang="fr-CA" dirty="0" err="1" smtClean="0"/>
              <a:t>Grèc</a:t>
            </a:r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r>
              <a:rPr lang="fr-CA" dirty="0" smtClean="0"/>
              <a:t>Drapeau:</a:t>
            </a:r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7795"/>
            <a:ext cx="11799739" cy="541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40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23677" y="3085498"/>
            <a:ext cx="6326393" cy="636439"/>
          </a:xfrm>
        </p:spPr>
        <p:txBody>
          <a:bodyPr>
            <a:normAutofit fontScale="90000"/>
          </a:bodyPr>
          <a:lstStyle/>
          <a:p>
            <a:r>
              <a:rPr lang="fr-CA" sz="6000" dirty="0" smtClean="0"/>
              <a:t>Période de temps: 325 avant J.C</a:t>
            </a:r>
            <a:endParaRPr lang="fr-CA" sz="6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094"/>
            <a:ext cx="3474048" cy="650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4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2729" y="516367"/>
            <a:ext cx="6583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800" dirty="0" smtClean="0"/>
              <a:t>Carte:</a:t>
            </a:r>
            <a:endParaRPr lang="fr-CA" sz="4800" dirty="0"/>
          </a:p>
        </p:txBody>
      </p:sp>
      <p:pic>
        <p:nvPicPr>
          <p:cNvPr id="4098" name="Picture 2" descr="Première expérience de démocratie - Liens - Univers social 2.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13" y="516367"/>
            <a:ext cx="6922957" cy="611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43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0454" y="204395"/>
            <a:ext cx="27324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/>
              <a:t>Éléments:</a:t>
            </a:r>
            <a:endParaRPr lang="fr-CA" sz="4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48813"/>
            <a:ext cx="4062889" cy="580918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889" y="1038866"/>
            <a:ext cx="3706850" cy="581913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9739" y="1043838"/>
            <a:ext cx="4422261" cy="58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77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Grand écran</PresentationFormat>
  <Paragraphs>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Période de temps: 325 avant J.C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2021-10-19T19:10:47Z</dcterms:created>
  <dcterms:modified xsi:type="dcterms:W3CDTF">2021-10-19T19:23:27Z</dcterms:modified>
</cp:coreProperties>
</file>