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01C3-1A74-4FFE-ACA3-5BD5B60B31DD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A84B3-D5AF-4EA6-BF9B-A8D7C2B6A6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163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01C3-1A74-4FFE-ACA3-5BD5B60B31DD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A84B3-D5AF-4EA6-BF9B-A8D7C2B6A6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5210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01C3-1A74-4FFE-ACA3-5BD5B60B31DD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A84B3-D5AF-4EA6-BF9B-A8D7C2B6A6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304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01C3-1A74-4FFE-ACA3-5BD5B60B31DD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A84B3-D5AF-4EA6-BF9B-A8D7C2B6A6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8453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01C3-1A74-4FFE-ACA3-5BD5B60B31DD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A84B3-D5AF-4EA6-BF9B-A8D7C2B6A6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928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01C3-1A74-4FFE-ACA3-5BD5B60B31DD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A84B3-D5AF-4EA6-BF9B-A8D7C2B6A6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91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01C3-1A74-4FFE-ACA3-5BD5B60B31DD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A84B3-D5AF-4EA6-BF9B-A8D7C2B6A6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9452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01C3-1A74-4FFE-ACA3-5BD5B60B31DD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A84B3-D5AF-4EA6-BF9B-A8D7C2B6A6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553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01C3-1A74-4FFE-ACA3-5BD5B60B31DD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A84B3-D5AF-4EA6-BF9B-A8D7C2B6A6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2682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01C3-1A74-4FFE-ACA3-5BD5B60B31DD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A84B3-D5AF-4EA6-BF9B-A8D7C2B6A6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9932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01C3-1A74-4FFE-ACA3-5BD5B60B31DD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A84B3-D5AF-4EA6-BF9B-A8D7C2B6A6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36091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E01C3-1A74-4FFE-ACA3-5BD5B60B31DD}" type="datetimeFigureOut">
              <a:rPr lang="fr-CA" smtClean="0"/>
              <a:t>2021-10-19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A84B3-D5AF-4EA6-BF9B-A8D7C2B6A6E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014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56734" y="0"/>
            <a:ext cx="91977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600" dirty="0" err="1" smtClean="0"/>
              <a:t>Nom:Euclide</a:t>
            </a:r>
            <a:endParaRPr lang="fr-CA" sz="96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3958" y="1569660"/>
            <a:ext cx="5550946" cy="5238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854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8184" y="591671"/>
            <a:ext cx="23236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Nationalité: </a:t>
            </a:r>
            <a:r>
              <a:rPr lang="fr-CA" dirty="0" err="1" smtClean="0"/>
              <a:t>Grèc</a:t>
            </a:r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r>
              <a:rPr lang="fr-CA" dirty="0" smtClean="0"/>
              <a:t>Drapeau:</a:t>
            </a:r>
            <a:endParaRPr lang="fr-CA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07795"/>
            <a:ext cx="11799739" cy="541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440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323677" y="3085498"/>
            <a:ext cx="6326393" cy="636439"/>
          </a:xfrm>
        </p:spPr>
        <p:txBody>
          <a:bodyPr>
            <a:normAutofit fontScale="90000"/>
          </a:bodyPr>
          <a:lstStyle/>
          <a:p>
            <a:r>
              <a:rPr lang="fr-CA" sz="6000" dirty="0" smtClean="0"/>
              <a:t>Période de temps: 325 avant J.C</a:t>
            </a:r>
            <a:endParaRPr lang="fr-CA" sz="60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094"/>
            <a:ext cx="3474048" cy="6503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641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2729" y="516367"/>
            <a:ext cx="6583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800" dirty="0" smtClean="0"/>
              <a:t>Carte:</a:t>
            </a:r>
            <a:endParaRPr lang="fr-CA" sz="4800" dirty="0"/>
          </a:p>
        </p:txBody>
      </p:sp>
      <p:pic>
        <p:nvPicPr>
          <p:cNvPr id="4098" name="Picture 2" descr="Première expérience de démocratie - Liens - Univers social 2.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313" y="516367"/>
            <a:ext cx="6922957" cy="6115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431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90454" y="204395"/>
            <a:ext cx="27324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4400" dirty="0" smtClean="0"/>
              <a:t>Éléments:</a:t>
            </a:r>
            <a:endParaRPr lang="fr-CA" sz="44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48813"/>
            <a:ext cx="4062889" cy="5809187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2889" y="1038866"/>
            <a:ext cx="3706850" cy="581913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69739" y="1043838"/>
            <a:ext cx="4422261" cy="581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277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</Words>
  <Application>Microsoft Office PowerPoint</Application>
  <PresentationFormat>Grand écran</PresentationFormat>
  <Paragraphs>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Période de temps: 325 avant J.C</vt:lpstr>
      <vt:lpstr>Présentation PowerPoint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2</cp:revision>
  <dcterms:created xsi:type="dcterms:W3CDTF">2021-10-19T19:10:47Z</dcterms:created>
  <dcterms:modified xsi:type="dcterms:W3CDTF">2021-10-19T19:23:27Z</dcterms:modified>
</cp:coreProperties>
</file>