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82B3B7B-203C-4B81-8607-D61205BC8B06}"/>
              </a:ext>
            </a:extLst>
          </p:cNvPr>
          <p:cNvSpPr txBox="1"/>
          <p:nvPr/>
        </p:nvSpPr>
        <p:spPr>
          <a:xfrm>
            <a:off x="254597" y="2074560"/>
            <a:ext cx="116828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9600" dirty="0"/>
              <a:t>Fusée de Nathan!!!</a:t>
            </a:r>
          </a:p>
        </p:txBody>
      </p:sp>
    </p:spTree>
    <p:extLst>
      <p:ext uri="{BB962C8B-B14F-4D97-AF65-F5344CB8AC3E}">
        <p14:creationId xmlns:p14="http://schemas.microsoft.com/office/powerpoint/2010/main" val="229791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rganigramme : Procédé 5">
            <a:extLst>
              <a:ext uri="{FF2B5EF4-FFF2-40B4-BE49-F238E27FC236}">
                <a16:creationId xmlns:a16="http://schemas.microsoft.com/office/drawing/2014/main" id="{BF0E192F-7B9F-4900-A69D-AD146E2CEB86}"/>
              </a:ext>
            </a:extLst>
          </p:cNvPr>
          <p:cNvSpPr/>
          <p:nvPr/>
        </p:nvSpPr>
        <p:spPr>
          <a:xfrm>
            <a:off x="4765638" y="3482789"/>
            <a:ext cx="1118795" cy="24957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Nathan</a:t>
            </a:r>
          </a:p>
        </p:txBody>
      </p:sp>
      <p:sp>
        <p:nvSpPr>
          <p:cNvPr id="7" name="Triangle isocèle 6">
            <a:extLst>
              <a:ext uri="{FF2B5EF4-FFF2-40B4-BE49-F238E27FC236}">
                <a16:creationId xmlns:a16="http://schemas.microsoft.com/office/drawing/2014/main" id="{FFFD549D-71B1-47E8-98CB-A4670017D121}"/>
              </a:ext>
            </a:extLst>
          </p:cNvPr>
          <p:cNvSpPr/>
          <p:nvPr/>
        </p:nvSpPr>
        <p:spPr>
          <a:xfrm>
            <a:off x="4625787" y="2113879"/>
            <a:ext cx="1387737" cy="135680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D6906821-BB07-4B5A-8870-3A1D169E4A9D}"/>
              </a:ext>
            </a:extLst>
          </p:cNvPr>
          <p:cNvSpPr/>
          <p:nvPr/>
        </p:nvSpPr>
        <p:spPr>
          <a:xfrm rot="16200000">
            <a:off x="3754421" y="5378824"/>
            <a:ext cx="1333948" cy="688489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iangle rectangle 11">
            <a:extLst>
              <a:ext uri="{FF2B5EF4-FFF2-40B4-BE49-F238E27FC236}">
                <a16:creationId xmlns:a16="http://schemas.microsoft.com/office/drawing/2014/main" id="{D5B65F56-385D-408C-B41F-FB273302E7A2}"/>
              </a:ext>
            </a:extLst>
          </p:cNvPr>
          <p:cNvSpPr/>
          <p:nvPr/>
        </p:nvSpPr>
        <p:spPr>
          <a:xfrm>
            <a:off x="5884433" y="5033235"/>
            <a:ext cx="688489" cy="1356808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14416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5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2021-09-03T17:58:46Z</dcterms:created>
  <dcterms:modified xsi:type="dcterms:W3CDTF">2021-09-03T18:16:41Z</dcterms:modified>
</cp:coreProperties>
</file>