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61581B-E47E-42E2-A931-44DC43DB6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13138C2-19F1-4D3A-93E0-688C4621F4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7AC9A6-F82F-4B24-9420-089C07BB1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45A2-005F-49B7-B058-7C59DA415C74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AB0187-7520-4185-9AD4-C8E864849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779500-0EF6-4399-9F76-7CF626E7D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6D32-8DD8-44E2-BAD2-AB3E0F4762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0459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EAE3D6-6EEA-4870-8D92-4F14EF05D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08A3243-FA0D-40C0-9C21-048CDA73B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52D3CE-E913-4549-8A77-790C29D0A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45A2-005F-49B7-B058-7C59DA415C74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45EAB6-05F4-4D78-BF66-862842D4B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E77D37-9E57-41FB-9112-B2B8E4BE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6D32-8DD8-44E2-BAD2-AB3E0F4762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1561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9349662-1C67-4101-89D0-621C044009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31CDDD-D2D0-4B04-AAE7-A241582D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1CFA01-8779-44C9-B8BE-06EAAB80A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45A2-005F-49B7-B058-7C59DA415C74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774F2A-0982-4D36-9F6F-77CEE2408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A23D49-A143-4CAF-884F-65F44944B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6D32-8DD8-44E2-BAD2-AB3E0F4762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056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45BEE3-A6CD-4F07-852C-90E7456D6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404566-9211-4E03-8143-83BDF3504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BF1AE5-1D17-40E9-B347-562FFB031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45A2-005F-49B7-B058-7C59DA415C74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0A60A2-649A-4209-9EA0-2B3169764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E22C97-28F1-48AF-87D4-644C53BE1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6D32-8DD8-44E2-BAD2-AB3E0F4762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6850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503F6C-35FD-4046-A947-F82F5D2E7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A11C555-3236-4433-BDBE-8CF84F0AA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647F8E-2D39-46ED-A4B4-2199C5D45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45A2-005F-49B7-B058-7C59DA415C74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206A07-4039-4B9A-9E1D-25BB14DA9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12B092-BCFC-406F-A60C-034A7432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6D32-8DD8-44E2-BAD2-AB3E0F4762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15407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E87306-024F-4605-AB7F-E1EB0D8F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46E3FF-E018-4F82-9D2B-CCCA8FDAD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80BE0B8-1E1E-4CBB-8E53-F7CC400B4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0DF29A3-CA0B-4BEC-AFA8-7D2896C34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45A2-005F-49B7-B058-7C59DA415C74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FC02FC6-0CFE-4424-B26C-C7CCA0FB4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14C271-60FE-4363-ACB6-709BB928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6D32-8DD8-44E2-BAD2-AB3E0F4762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1043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A5BA29-EF29-494C-B9A4-343081854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203F55F-45D9-4826-AB3E-7F3138839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01F573-10B3-4203-A984-215238EA46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3D7DD0-EE37-4622-8E3A-EED8A246E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1749D25-056B-4D26-AA5C-1A1FB62FD4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4016B5E-AC3F-41C1-9B68-F42E42EB6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45A2-005F-49B7-B058-7C59DA415C74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F344C98-D568-4EFA-885D-EDEB15B76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F8D78EA-1DBC-45CC-848B-764BC3008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6D32-8DD8-44E2-BAD2-AB3E0F4762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5637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FFE2B9-3086-4C90-9120-CA5966663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61E727E-19E6-4724-9D14-E403AFC18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45A2-005F-49B7-B058-7C59DA415C74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57DB072-36E8-4864-B18D-261FBE4B5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E226006-AA45-4006-A3CA-F004147BB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6D32-8DD8-44E2-BAD2-AB3E0F4762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52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45C2FEE-2FEB-41E1-9E43-82310B46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45A2-005F-49B7-B058-7C59DA415C74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501195F-365C-42CA-B2F6-1AE5A715F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A1D0539-9B94-4081-9F03-6A2A18964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6D32-8DD8-44E2-BAD2-AB3E0F4762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40186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80024B-AC4D-43B0-9020-1ADAE9322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0FC8E9-C5E0-44DB-9681-3FC4B24E5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7E64E6E-7D6B-4C39-818E-5928B40376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29D7E2-0246-4604-8E73-A201125D9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45A2-005F-49B7-B058-7C59DA415C74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32DED5-1247-4B73-BBC3-141001CD3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07A3CA-F452-4AD7-A47E-E5EB5E444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6D32-8DD8-44E2-BAD2-AB3E0F4762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3391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FF57F3-52D1-48F3-AEC7-30ADD1F9B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C20E0EF-5021-4B2B-A8E9-2347323ACE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08DD5CC-8580-481A-9E31-A1FE74485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9AFE85-C45D-4976-AA11-856D5AB0C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45A2-005F-49B7-B058-7C59DA415C74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2A46FA8-4DD3-4840-97EA-A7487139C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A9B709-ABA5-4B74-8AAD-30F000D82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16D32-8DD8-44E2-BAD2-AB3E0F4762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7864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0B72A9B-CB3C-4473-9882-01999E61D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9473201-C56E-4F1A-BFA9-35B74EFDB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60A7EF-13DF-4C3C-B72A-764DF79588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F45A2-005F-49B7-B058-7C59DA415C74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49E05A-A2B8-44BA-9C69-BD81F65C3F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5FED1D-2D76-4F09-8831-6C2270EBBF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16D32-8DD8-44E2-BAD2-AB3E0F47622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57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EE5F53-46B0-4920-8B20-63C9956ABF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250857"/>
          </a:xfrm>
        </p:spPr>
        <p:txBody>
          <a:bodyPr/>
          <a:lstStyle/>
          <a:p>
            <a:r>
              <a:rPr lang="fr-CA" dirty="0" err="1"/>
              <a:t>Breadbord</a:t>
            </a:r>
            <a:r>
              <a:rPr lang="fr-CA" dirty="0"/>
              <a:t> par </a:t>
            </a:r>
            <a:r>
              <a:rPr lang="fr-CA" dirty="0" err="1"/>
              <a:t>nathan</a:t>
            </a:r>
            <a:r>
              <a:rPr lang="fr-CA" dirty="0"/>
              <a:t> g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9416412-135D-4F81-B4BE-84442FD10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2769" y="1865219"/>
            <a:ext cx="5526462" cy="374728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A2F45E9-9321-404C-AA47-D626AD6F2DEB}"/>
              </a:ext>
            </a:extLst>
          </p:cNvPr>
          <p:cNvSpPr/>
          <p:nvPr/>
        </p:nvSpPr>
        <p:spPr>
          <a:xfrm>
            <a:off x="3560781" y="2151529"/>
            <a:ext cx="5298450" cy="19363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07D272C-758C-44CC-9750-6ED7BDC9C8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0781" y="5175674"/>
            <a:ext cx="5310076" cy="20728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7115178-2DAA-452C-B048-175A651D7A0F}"/>
              </a:ext>
            </a:extLst>
          </p:cNvPr>
          <p:cNvSpPr/>
          <p:nvPr/>
        </p:nvSpPr>
        <p:spPr>
          <a:xfrm>
            <a:off x="3560781" y="4982036"/>
            <a:ext cx="5298450" cy="19363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1434AC3-BF4D-41FB-AEE4-F13FF92950AD}"/>
              </a:ext>
            </a:extLst>
          </p:cNvPr>
          <p:cNvSpPr/>
          <p:nvPr/>
        </p:nvSpPr>
        <p:spPr>
          <a:xfrm>
            <a:off x="3572407" y="1946587"/>
            <a:ext cx="5298450" cy="19363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CFF3FA-E697-4DD7-A1D8-B5F5B19A1985}"/>
              </a:ext>
            </a:extLst>
          </p:cNvPr>
          <p:cNvSpPr/>
          <p:nvPr/>
        </p:nvSpPr>
        <p:spPr>
          <a:xfrm>
            <a:off x="4270786" y="2657139"/>
            <a:ext cx="129092" cy="77186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056CEB91-56E2-46D7-B8CB-5F229794FD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6196" y="3887726"/>
            <a:ext cx="140220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324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Breadbord par nathan 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Breadbord par nathan g</dc:title>
  <dc:creator>CSBE</dc:creator>
  <cp:lastModifiedBy>CSBE</cp:lastModifiedBy>
  <cp:revision>1</cp:revision>
  <dcterms:created xsi:type="dcterms:W3CDTF">2021-10-29T17:59:23Z</dcterms:created>
  <dcterms:modified xsi:type="dcterms:W3CDTF">2021-10-29T18:06:55Z</dcterms:modified>
</cp:coreProperties>
</file>