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2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AAC88E-C2E7-4DDD-B58F-1A8D4ACCC754}"/>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CA"/>
          </a:p>
        </p:txBody>
      </p:sp>
      <p:sp>
        <p:nvSpPr>
          <p:cNvPr id="3" name="Sous-titre 2">
            <a:extLst>
              <a:ext uri="{FF2B5EF4-FFF2-40B4-BE49-F238E27FC236}">
                <a16:creationId xmlns:a16="http://schemas.microsoft.com/office/drawing/2014/main" id="{0F9E3E0C-87F9-4419-BCA3-7EF0269DAC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CA"/>
          </a:p>
        </p:txBody>
      </p:sp>
      <p:sp>
        <p:nvSpPr>
          <p:cNvPr id="4" name="Espace réservé de la date 3">
            <a:extLst>
              <a:ext uri="{FF2B5EF4-FFF2-40B4-BE49-F238E27FC236}">
                <a16:creationId xmlns:a16="http://schemas.microsoft.com/office/drawing/2014/main" id="{864332F6-2D9E-4125-896F-CE0EA5518FE5}"/>
              </a:ext>
            </a:extLst>
          </p:cNvPr>
          <p:cNvSpPr>
            <a:spLocks noGrp="1"/>
          </p:cNvSpPr>
          <p:nvPr>
            <p:ph type="dt" sz="half" idx="10"/>
          </p:nvPr>
        </p:nvSpPr>
        <p:spPr/>
        <p:txBody>
          <a:bodyPr/>
          <a:lstStyle/>
          <a:p>
            <a:fld id="{E3C5D60E-ADD7-4BD9-8BC0-30F85C94589C}"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75087CE1-9808-4BD4-BD47-0863AD4DD3E7}"/>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72B1CEDB-EC1E-47F2-9802-55F47FCABD4C}"/>
              </a:ext>
            </a:extLst>
          </p:cNvPr>
          <p:cNvSpPr>
            <a:spLocks noGrp="1"/>
          </p:cNvSpPr>
          <p:nvPr>
            <p:ph type="sldNum" sz="quarter" idx="12"/>
          </p:nvPr>
        </p:nvSpPr>
        <p:spPr/>
        <p:txBody>
          <a:bodyPr/>
          <a:lstStyle/>
          <a:p>
            <a:fld id="{DB5C1A91-19F5-4AF6-91F5-F0A6A6CA91EE}" type="slidenum">
              <a:rPr lang="fr-CA" smtClean="0"/>
              <a:t>‹N°›</a:t>
            </a:fld>
            <a:endParaRPr lang="fr-CA"/>
          </a:p>
        </p:txBody>
      </p:sp>
    </p:spTree>
    <p:extLst>
      <p:ext uri="{BB962C8B-B14F-4D97-AF65-F5344CB8AC3E}">
        <p14:creationId xmlns:p14="http://schemas.microsoft.com/office/powerpoint/2010/main" val="3530403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99CDE0-4371-40F8-848C-EAAFE06DBDC5}"/>
              </a:ext>
            </a:extLst>
          </p:cNvPr>
          <p:cNvSpPr>
            <a:spLocks noGrp="1"/>
          </p:cNvSpPr>
          <p:nvPr>
            <p:ph type="title"/>
          </p:nvPr>
        </p:nvSpPr>
        <p:spPr/>
        <p:txBody>
          <a:bodyPr/>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6D4AE9AD-8287-4F68-8F5A-337F51C6A852}"/>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4C8EF2C0-9009-4C2C-89CD-45A7F78E3E79}"/>
              </a:ext>
            </a:extLst>
          </p:cNvPr>
          <p:cNvSpPr>
            <a:spLocks noGrp="1"/>
          </p:cNvSpPr>
          <p:nvPr>
            <p:ph type="dt" sz="half" idx="10"/>
          </p:nvPr>
        </p:nvSpPr>
        <p:spPr/>
        <p:txBody>
          <a:bodyPr/>
          <a:lstStyle/>
          <a:p>
            <a:fld id="{E3C5D60E-ADD7-4BD9-8BC0-30F85C94589C}"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36F1BB10-CAEE-4B64-B4EB-132922B3C1AE}"/>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3C8B8EFD-651C-4212-A4A0-C9093D9AC303}"/>
              </a:ext>
            </a:extLst>
          </p:cNvPr>
          <p:cNvSpPr>
            <a:spLocks noGrp="1"/>
          </p:cNvSpPr>
          <p:nvPr>
            <p:ph type="sldNum" sz="quarter" idx="12"/>
          </p:nvPr>
        </p:nvSpPr>
        <p:spPr/>
        <p:txBody>
          <a:bodyPr/>
          <a:lstStyle/>
          <a:p>
            <a:fld id="{DB5C1A91-19F5-4AF6-91F5-F0A6A6CA91EE}" type="slidenum">
              <a:rPr lang="fr-CA" smtClean="0"/>
              <a:t>‹N°›</a:t>
            </a:fld>
            <a:endParaRPr lang="fr-CA"/>
          </a:p>
        </p:txBody>
      </p:sp>
    </p:spTree>
    <p:extLst>
      <p:ext uri="{BB962C8B-B14F-4D97-AF65-F5344CB8AC3E}">
        <p14:creationId xmlns:p14="http://schemas.microsoft.com/office/powerpoint/2010/main" val="3555983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15391098-24AA-4251-A8AE-9A17285DBF56}"/>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9121A935-1A2F-420A-94FE-914081B4FBD6}"/>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B9892592-F663-4511-AE68-2253CDCD0422}"/>
              </a:ext>
            </a:extLst>
          </p:cNvPr>
          <p:cNvSpPr>
            <a:spLocks noGrp="1"/>
          </p:cNvSpPr>
          <p:nvPr>
            <p:ph type="dt" sz="half" idx="10"/>
          </p:nvPr>
        </p:nvSpPr>
        <p:spPr/>
        <p:txBody>
          <a:bodyPr/>
          <a:lstStyle/>
          <a:p>
            <a:fld id="{E3C5D60E-ADD7-4BD9-8BC0-30F85C94589C}"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B27D8B85-331A-4343-A505-4AF40DFF92A0}"/>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B6B0A5F7-C7F2-4465-9CEE-551F139848D9}"/>
              </a:ext>
            </a:extLst>
          </p:cNvPr>
          <p:cNvSpPr>
            <a:spLocks noGrp="1"/>
          </p:cNvSpPr>
          <p:nvPr>
            <p:ph type="sldNum" sz="quarter" idx="12"/>
          </p:nvPr>
        </p:nvSpPr>
        <p:spPr/>
        <p:txBody>
          <a:bodyPr/>
          <a:lstStyle/>
          <a:p>
            <a:fld id="{DB5C1A91-19F5-4AF6-91F5-F0A6A6CA91EE}" type="slidenum">
              <a:rPr lang="fr-CA" smtClean="0"/>
              <a:t>‹N°›</a:t>
            </a:fld>
            <a:endParaRPr lang="fr-CA"/>
          </a:p>
        </p:txBody>
      </p:sp>
    </p:spTree>
    <p:extLst>
      <p:ext uri="{BB962C8B-B14F-4D97-AF65-F5344CB8AC3E}">
        <p14:creationId xmlns:p14="http://schemas.microsoft.com/office/powerpoint/2010/main" val="3458005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CE1AC4-A7C5-408B-B9C9-3B7ABE88259A}"/>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902D717F-08D4-46EE-9EA7-160EE509E530}"/>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395F7AAC-DEE9-41CA-9F94-3C06371391A6}"/>
              </a:ext>
            </a:extLst>
          </p:cNvPr>
          <p:cNvSpPr>
            <a:spLocks noGrp="1"/>
          </p:cNvSpPr>
          <p:nvPr>
            <p:ph type="dt" sz="half" idx="10"/>
          </p:nvPr>
        </p:nvSpPr>
        <p:spPr/>
        <p:txBody>
          <a:bodyPr/>
          <a:lstStyle/>
          <a:p>
            <a:fld id="{E3C5D60E-ADD7-4BD9-8BC0-30F85C94589C}"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29C420C7-6A60-47BF-886F-8BE502899602}"/>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2714495C-7536-48F4-AD67-D8AA9A36E0ED}"/>
              </a:ext>
            </a:extLst>
          </p:cNvPr>
          <p:cNvSpPr>
            <a:spLocks noGrp="1"/>
          </p:cNvSpPr>
          <p:nvPr>
            <p:ph type="sldNum" sz="quarter" idx="12"/>
          </p:nvPr>
        </p:nvSpPr>
        <p:spPr/>
        <p:txBody>
          <a:bodyPr/>
          <a:lstStyle/>
          <a:p>
            <a:fld id="{DB5C1A91-19F5-4AF6-91F5-F0A6A6CA91EE}" type="slidenum">
              <a:rPr lang="fr-CA" smtClean="0"/>
              <a:t>‹N°›</a:t>
            </a:fld>
            <a:endParaRPr lang="fr-CA"/>
          </a:p>
        </p:txBody>
      </p:sp>
    </p:spTree>
    <p:extLst>
      <p:ext uri="{BB962C8B-B14F-4D97-AF65-F5344CB8AC3E}">
        <p14:creationId xmlns:p14="http://schemas.microsoft.com/office/powerpoint/2010/main" val="510407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A8D317-47EB-4157-8A82-306BB1A34804}"/>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CA"/>
          </a:p>
        </p:txBody>
      </p:sp>
      <p:sp>
        <p:nvSpPr>
          <p:cNvPr id="3" name="Espace réservé du texte 2">
            <a:extLst>
              <a:ext uri="{FF2B5EF4-FFF2-40B4-BE49-F238E27FC236}">
                <a16:creationId xmlns:a16="http://schemas.microsoft.com/office/drawing/2014/main" id="{0AD664E8-38D6-4672-B21D-4633A52D478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674469B4-40F3-4C26-985A-36F8CC816497}"/>
              </a:ext>
            </a:extLst>
          </p:cNvPr>
          <p:cNvSpPr>
            <a:spLocks noGrp="1"/>
          </p:cNvSpPr>
          <p:nvPr>
            <p:ph type="dt" sz="half" idx="10"/>
          </p:nvPr>
        </p:nvSpPr>
        <p:spPr/>
        <p:txBody>
          <a:bodyPr/>
          <a:lstStyle/>
          <a:p>
            <a:fld id="{E3C5D60E-ADD7-4BD9-8BC0-30F85C94589C}"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F6D693A4-A909-4D2A-AF8A-E3F574EC82C6}"/>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3E27448A-E340-404D-A6D3-0DBF6D4F0C82}"/>
              </a:ext>
            </a:extLst>
          </p:cNvPr>
          <p:cNvSpPr>
            <a:spLocks noGrp="1"/>
          </p:cNvSpPr>
          <p:nvPr>
            <p:ph type="sldNum" sz="quarter" idx="12"/>
          </p:nvPr>
        </p:nvSpPr>
        <p:spPr/>
        <p:txBody>
          <a:bodyPr/>
          <a:lstStyle/>
          <a:p>
            <a:fld id="{DB5C1A91-19F5-4AF6-91F5-F0A6A6CA91EE}" type="slidenum">
              <a:rPr lang="fr-CA" smtClean="0"/>
              <a:t>‹N°›</a:t>
            </a:fld>
            <a:endParaRPr lang="fr-CA"/>
          </a:p>
        </p:txBody>
      </p:sp>
    </p:spTree>
    <p:extLst>
      <p:ext uri="{BB962C8B-B14F-4D97-AF65-F5344CB8AC3E}">
        <p14:creationId xmlns:p14="http://schemas.microsoft.com/office/powerpoint/2010/main" val="2422434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D8AB2A-1C59-410A-B075-F397705E9964}"/>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A2873646-11A0-4DF0-9ABC-084820690C58}"/>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a:extLst>
              <a:ext uri="{FF2B5EF4-FFF2-40B4-BE49-F238E27FC236}">
                <a16:creationId xmlns:a16="http://schemas.microsoft.com/office/drawing/2014/main" id="{6D44270F-7BCE-4A91-972D-C0D5A271CB08}"/>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e la date 4">
            <a:extLst>
              <a:ext uri="{FF2B5EF4-FFF2-40B4-BE49-F238E27FC236}">
                <a16:creationId xmlns:a16="http://schemas.microsoft.com/office/drawing/2014/main" id="{6247D71B-A1C9-4924-83D0-5B6914821E80}"/>
              </a:ext>
            </a:extLst>
          </p:cNvPr>
          <p:cNvSpPr>
            <a:spLocks noGrp="1"/>
          </p:cNvSpPr>
          <p:nvPr>
            <p:ph type="dt" sz="half" idx="10"/>
          </p:nvPr>
        </p:nvSpPr>
        <p:spPr/>
        <p:txBody>
          <a:bodyPr/>
          <a:lstStyle/>
          <a:p>
            <a:fld id="{E3C5D60E-ADD7-4BD9-8BC0-30F85C94589C}" type="datetimeFigureOut">
              <a:rPr lang="fr-CA" smtClean="0"/>
              <a:t>2022-03-31</a:t>
            </a:fld>
            <a:endParaRPr lang="fr-CA"/>
          </a:p>
        </p:txBody>
      </p:sp>
      <p:sp>
        <p:nvSpPr>
          <p:cNvPr id="6" name="Espace réservé du pied de page 5">
            <a:extLst>
              <a:ext uri="{FF2B5EF4-FFF2-40B4-BE49-F238E27FC236}">
                <a16:creationId xmlns:a16="http://schemas.microsoft.com/office/drawing/2014/main" id="{31AA65BC-0490-49F3-B811-7E09C9A14D13}"/>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B02D648A-5579-42FA-AE7E-AD85C6E1CA13}"/>
              </a:ext>
            </a:extLst>
          </p:cNvPr>
          <p:cNvSpPr>
            <a:spLocks noGrp="1"/>
          </p:cNvSpPr>
          <p:nvPr>
            <p:ph type="sldNum" sz="quarter" idx="12"/>
          </p:nvPr>
        </p:nvSpPr>
        <p:spPr/>
        <p:txBody>
          <a:bodyPr/>
          <a:lstStyle/>
          <a:p>
            <a:fld id="{DB5C1A91-19F5-4AF6-91F5-F0A6A6CA91EE}" type="slidenum">
              <a:rPr lang="fr-CA" smtClean="0"/>
              <a:t>‹N°›</a:t>
            </a:fld>
            <a:endParaRPr lang="fr-CA"/>
          </a:p>
        </p:txBody>
      </p:sp>
    </p:spTree>
    <p:extLst>
      <p:ext uri="{BB962C8B-B14F-4D97-AF65-F5344CB8AC3E}">
        <p14:creationId xmlns:p14="http://schemas.microsoft.com/office/powerpoint/2010/main" val="1978210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9D76E93-6607-4A08-9D01-0776BC693D41}"/>
              </a:ext>
            </a:extLst>
          </p:cNvPr>
          <p:cNvSpPr>
            <a:spLocks noGrp="1"/>
          </p:cNvSpPr>
          <p:nvPr>
            <p:ph type="title"/>
          </p:nvPr>
        </p:nvSpPr>
        <p:spPr>
          <a:xfrm>
            <a:off x="839788" y="365125"/>
            <a:ext cx="10515600" cy="1325563"/>
          </a:xfrm>
        </p:spPr>
        <p:txBody>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4CBD59EF-EA4A-4DD5-B4F2-E52B6F6362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EBB04BD2-010E-484A-B694-8827E7358DFC}"/>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a:extLst>
              <a:ext uri="{FF2B5EF4-FFF2-40B4-BE49-F238E27FC236}">
                <a16:creationId xmlns:a16="http://schemas.microsoft.com/office/drawing/2014/main" id="{AADDFE8D-A777-4794-B864-D1193CD2D84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461DDB1C-FA10-4EA2-BCE4-AA6A970726BF}"/>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7" name="Espace réservé de la date 6">
            <a:extLst>
              <a:ext uri="{FF2B5EF4-FFF2-40B4-BE49-F238E27FC236}">
                <a16:creationId xmlns:a16="http://schemas.microsoft.com/office/drawing/2014/main" id="{C3314813-B3AF-4E83-A09F-954908CF6CE3}"/>
              </a:ext>
            </a:extLst>
          </p:cNvPr>
          <p:cNvSpPr>
            <a:spLocks noGrp="1"/>
          </p:cNvSpPr>
          <p:nvPr>
            <p:ph type="dt" sz="half" idx="10"/>
          </p:nvPr>
        </p:nvSpPr>
        <p:spPr/>
        <p:txBody>
          <a:bodyPr/>
          <a:lstStyle/>
          <a:p>
            <a:fld id="{E3C5D60E-ADD7-4BD9-8BC0-30F85C94589C}" type="datetimeFigureOut">
              <a:rPr lang="fr-CA" smtClean="0"/>
              <a:t>2022-03-31</a:t>
            </a:fld>
            <a:endParaRPr lang="fr-CA"/>
          </a:p>
        </p:txBody>
      </p:sp>
      <p:sp>
        <p:nvSpPr>
          <p:cNvPr id="8" name="Espace réservé du pied de page 7">
            <a:extLst>
              <a:ext uri="{FF2B5EF4-FFF2-40B4-BE49-F238E27FC236}">
                <a16:creationId xmlns:a16="http://schemas.microsoft.com/office/drawing/2014/main" id="{E83AE00A-FECD-495B-8990-B589EB410C8E}"/>
              </a:ext>
            </a:extLst>
          </p:cNvPr>
          <p:cNvSpPr>
            <a:spLocks noGrp="1"/>
          </p:cNvSpPr>
          <p:nvPr>
            <p:ph type="ftr" sz="quarter" idx="11"/>
          </p:nvPr>
        </p:nvSpPr>
        <p:spPr/>
        <p:txBody>
          <a:bodyPr/>
          <a:lstStyle/>
          <a:p>
            <a:endParaRPr lang="fr-CA"/>
          </a:p>
        </p:txBody>
      </p:sp>
      <p:sp>
        <p:nvSpPr>
          <p:cNvPr id="9" name="Espace réservé du numéro de diapositive 8">
            <a:extLst>
              <a:ext uri="{FF2B5EF4-FFF2-40B4-BE49-F238E27FC236}">
                <a16:creationId xmlns:a16="http://schemas.microsoft.com/office/drawing/2014/main" id="{FB8CE6E3-F4EA-4C75-B07B-CF90700C759C}"/>
              </a:ext>
            </a:extLst>
          </p:cNvPr>
          <p:cNvSpPr>
            <a:spLocks noGrp="1"/>
          </p:cNvSpPr>
          <p:nvPr>
            <p:ph type="sldNum" sz="quarter" idx="12"/>
          </p:nvPr>
        </p:nvSpPr>
        <p:spPr/>
        <p:txBody>
          <a:bodyPr/>
          <a:lstStyle/>
          <a:p>
            <a:fld id="{DB5C1A91-19F5-4AF6-91F5-F0A6A6CA91EE}" type="slidenum">
              <a:rPr lang="fr-CA" smtClean="0"/>
              <a:t>‹N°›</a:t>
            </a:fld>
            <a:endParaRPr lang="fr-CA"/>
          </a:p>
        </p:txBody>
      </p:sp>
    </p:spTree>
    <p:extLst>
      <p:ext uri="{BB962C8B-B14F-4D97-AF65-F5344CB8AC3E}">
        <p14:creationId xmlns:p14="http://schemas.microsoft.com/office/powerpoint/2010/main" val="2008716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A591B8-7708-4E4A-90A5-3E235464C376}"/>
              </a:ext>
            </a:extLst>
          </p:cNvPr>
          <p:cNvSpPr>
            <a:spLocks noGrp="1"/>
          </p:cNvSpPr>
          <p:nvPr>
            <p:ph type="title"/>
          </p:nvPr>
        </p:nvSpPr>
        <p:spPr/>
        <p:txBody>
          <a:bodyPr/>
          <a:lstStyle/>
          <a:p>
            <a:r>
              <a:rPr lang="fr-FR"/>
              <a:t>Modifiez le style du titre</a:t>
            </a:r>
            <a:endParaRPr lang="fr-CA"/>
          </a:p>
        </p:txBody>
      </p:sp>
      <p:sp>
        <p:nvSpPr>
          <p:cNvPr id="3" name="Espace réservé de la date 2">
            <a:extLst>
              <a:ext uri="{FF2B5EF4-FFF2-40B4-BE49-F238E27FC236}">
                <a16:creationId xmlns:a16="http://schemas.microsoft.com/office/drawing/2014/main" id="{6D4ABE72-6243-460B-B9A6-A413D031AF41}"/>
              </a:ext>
            </a:extLst>
          </p:cNvPr>
          <p:cNvSpPr>
            <a:spLocks noGrp="1"/>
          </p:cNvSpPr>
          <p:nvPr>
            <p:ph type="dt" sz="half" idx="10"/>
          </p:nvPr>
        </p:nvSpPr>
        <p:spPr/>
        <p:txBody>
          <a:bodyPr/>
          <a:lstStyle/>
          <a:p>
            <a:fld id="{E3C5D60E-ADD7-4BD9-8BC0-30F85C94589C}" type="datetimeFigureOut">
              <a:rPr lang="fr-CA" smtClean="0"/>
              <a:t>2022-03-31</a:t>
            </a:fld>
            <a:endParaRPr lang="fr-CA"/>
          </a:p>
        </p:txBody>
      </p:sp>
      <p:sp>
        <p:nvSpPr>
          <p:cNvPr id="4" name="Espace réservé du pied de page 3">
            <a:extLst>
              <a:ext uri="{FF2B5EF4-FFF2-40B4-BE49-F238E27FC236}">
                <a16:creationId xmlns:a16="http://schemas.microsoft.com/office/drawing/2014/main" id="{351DCB85-3BE1-4D33-8C10-FFC96BD61D93}"/>
              </a:ext>
            </a:extLst>
          </p:cNvPr>
          <p:cNvSpPr>
            <a:spLocks noGrp="1"/>
          </p:cNvSpPr>
          <p:nvPr>
            <p:ph type="ftr" sz="quarter" idx="11"/>
          </p:nvPr>
        </p:nvSpPr>
        <p:spPr/>
        <p:txBody>
          <a:bodyPr/>
          <a:lstStyle/>
          <a:p>
            <a:endParaRPr lang="fr-CA"/>
          </a:p>
        </p:txBody>
      </p:sp>
      <p:sp>
        <p:nvSpPr>
          <p:cNvPr id="5" name="Espace réservé du numéro de diapositive 4">
            <a:extLst>
              <a:ext uri="{FF2B5EF4-FFF2-40B4-BE49-F238E27FC236}">
                <a16:creationId xmlns:a16="http://schemas.microsoft.com/office/drawing/2014/main" id="{E26AAC24-5047-414C-B3F6-DC5E3D95E6A4}"/>
              </a:ext>
            </a:extLst>
          </p:cNvPr>
          <p:cNvSpPr>
            <a:spLocks noGrp="1"/>
          </p:cNvSpPr>
          <p:nvPr>
            <p:ph type="sldNum" sz="quarter" idx="12"/>
          </p:nvPr>
        </p:nvSpPr>
        <p:spPr/>
        <p:txBody>
          <a:bodyPr/>
          <a:lstStyle/>
          <a:p>
            <a:fld id="{DB5C1A91-19F5-4AF6-91F5-F0A6A6CA91EE}" type="slidenum">
              <a:rPr lang="fr-CA" smtClean="0"/>
              <a:t>‹N°›</a:t>
            </a:fld>
            <a:endParaRPr lang="fr-CA"/>
          </a:p>
        </p:txBody>
      </p:sp>
    </p:spTree>
    <p:extLst>
      <p:ext uri="{BB962C8B-B14F-4D97-AF65-F5344CB8AC3E}">
        <p14:creationId xmlns:p14="http://schemas.microsoft.com/office/powerpoint/2010/main" val="386657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3109E4A2-E100-48CB-836A-545FF5E88951}"/>
              </a:ext>
            </a:extLst>
          </p:cNvPr>
          <p:cNvSpPr>
            <a:spLocks noGrp="1"/>
          </p:cNvSpPr>
          <p:nvPr>
            <p:ph type="dt" sz="half" idx="10"/>
          </p:nvPr>
        </p:nvSpPr>
        <p:spPr/>
        <p:txBody>
          <a:bodyPr/>
          <a:lstStyle/>
          <a:p>
            <a:fld id="{E3C5D60E-ADD7-4BD9-8BC0-30F85C94589C}" type="datetimeFigureOut">
              <a:rPr lang="fr-CA" smtClean="0"/>
              <a:t>2022-03-31</a:t>
            </a:fld>
            <a:endParaRPr lang="fr-CA"/>
          </a:p>
        </p:txBody>
      </p:sp>
      <p:sp>
        <p:nvSpPr>
          <p:cNvPr id="3" name="Espace réservé du pied de page 2">
            <a:extLst>
              <a:ext uri="{FF2B5EF4-FFF2-40B4-BE49-F238E27FC236}">
                <a16:creationId xmlns:a16="http://schemas.microsoft.com/office/drawing/2014/main" id="{EB69D500-991C-4822-8C77-3722DCB1CAEC}"/>
              </a:ext>
            </a:extLst>
          </p:cNvPr>
          <p:cNvSpPr>
            <a:spLocks noGrp="1"/>
          </p:cNvSpPr>
          <p:nvPr>
            <p:ph type="ftr" sz="quarter" idx="11"/>
          </p:nvPr>
        </p:nvSpPr>
        <p:spPr/>
        <p:txBody>
          <a:bodyPr/>
          <a:lstStyle/>
          <a:p>
            <a:endParaRPr lang="fr-CA"/>
          </a:p>
        </p:txBody>
      </p:sp>
      <p:sp>
        <p:nvSpPr>
          <p:cNvPr id="4" name="Espace réservé du numéro de diapositive 3">
            <a:extLst>
              <a:ext uri="{FF2B5EF4-FFF2-40B4-BE49-F238E27FC236}">
                <a16:creationId xmlns:a16="http://schemas.microsoft.com/office/drawing/2014/main" id="{B32E82DF-FF90-4FB8-9243-450F6C0DDA88}"/>
              </a:ext>
            </a:extLst>
          </p:cNvPr>
          <p:cNvSpPr>
            <a:spLocks noGrp="1"/>
          </p:cNvSpPr>
          <p:nvPr>
            <p:ph type="sldNum" sz="quarter" idx="12"/>
          </p:nvPr>
        </p:nvSpPr>
        <p:spPr/>
        <p:txBody>
          <a:bodyPr/>
          <a:lstStyle/>
          <a:p>
            <a:fld id="{DB5C1A91-19F5-4AF6-91F5-F0A6A6CA91EE}" type="slidenum">
              <a:rPr lang="fr-CA" smtClean="0"/>
              <a:t>‹N°›</a:t>
            </a:fld>
            <a:endParaRPr lang="fr-CA"/>
          </a:p>
        </p:txBody>
      </p:sp>
    </p:spTree>
    <p:extLst>
      <p:ext uri="{BB962C8B-B14F-4D97-AF65-F5344CB8AC3E}">
        <p14:creationId xmlns:p14="http://schemas.microsoft.com/office/powerpoint/2010/main" val="4103343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AD44E1-4FE0-4068-9A8A-3B7B5C5EFED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du contenu 2">
            <a:extLst>
              <a:ext uri="{FF2B5EF4-FFF2-40B4-BE49-F238E27FC236}">
                <a16:creationId xmlns:a16="http://schemas.microsoft.com/office/drawing/2014/main" id="{5D347AEF-82C5-4A0B-8150-973D5D220E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a:extLst>
              <a:ext uri="{FF2B5EF4-FFF2-40B4-BE49-F238E27FC236}">
                <a16:creationId xmlns:a16="http://schemas.microsoft.com/office/drawing/2014/main" id="{1E4B24CC-4C74-4673-9338-5E14E7A042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9E7E29A2-D499-4801-AB81-E947EE33AAB9}"/>
              </a:ext>
            </a:extLst>
          </p:cNvPr>
          <p:cNvSpPr>
            <a:spLocks noGrp="1"/>
          </p:cNvSpPr>
          <p:nvPr>
            <p:ph type="dt" sz="half" idx="10"/>
          </p:nvPr>
        </p:nvSpPr>
        <p:spPr/>
        <p:txBody>
          <a:bodyPr/>
          <a:lstStyle/>
          <a:p>
            <a:fld id="{E3C5D60E-ADD7-4BD9-8BC0-30F85C94589C}" type="datetimeFigureOut">
              <a:rPr lang="fr-CA" smtClean="0"/>
              <a:t>2022-03-31</a:t>
            </a:fld>
            <a:endParaRPr lang="fr-CA"/>
          </a:p>
        </p:txBody>
      </p:sp>
      <p:sp>
        <p:nvSpPr>
          <p:cNvPr id="6" name="Espace réservé du pied de page 5">
            <a:extLst>
              <a:ext uri="{FF2B5EF4-FFF2-40B4-BE49-F238E27FC236}">
                <a16:creationId xmlns:a16="http://schemas.microsoft.com/office/drawing/2014/main" id="{9553535F-11C5-466B-9297-166B1243DDA9}"/>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DC432454-8465-4EC6-B55B-6950A13EAD40}"/>
              </a:ext>
            </a:extLst>
          </p:cNvPr>
          <p:cNvSpPr>
            <a:spLocks noGrp="1"/>
          </p:cNvSpPr>
          <p:nvPr>
            <p:ph type="sldNum" sz="quarter" idx="12"/>
          </p:nvPr>
        </p:nvSpPr>
        <p:spPr/>
        <p:txBody>
          <a:bodyPr/>
          <a:lstStyle/>
          <a:p>
            <a:fld id="{DB5C1A91-19F5-4AF6-91F5-F0A6A6CA91EE}" type="slidenum">
              <a:rPr lang="fr-CA" smtClean="0"/>
              <a:t>‹N°›</a:t>
            </a:fld>
            <a:endParaRPr lang="fr-CA"/>
          </a:p>
        </p:txBody>
      </p:sp>
    </p:spTree>
    <p:extLst>
      <p:ext uri="{BB962C8B-B14F-4D97-AF65-F5344CB8AC3E}">
        <p14:creationId xmlns:p14="http://schemas.microsoft.com/office/powerpoint/2010/main" val="2347311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D474B6-3765-4A7D-B1A1-DA6824EAC66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pour une image  2">
            <a:extLst>
              <a:ext uri="{FF2B5EF4-FFF2-40B4-BE49-F238E27FC236}">
                <a16:creationId xmlns:a16="http://schemas.microsoft.com/office/drawing/2014/main" id="{E380A257-407B-47F0-AC60-46A7B846C5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a:extLst>
              <a:ext uri="{FF2B5EF4-FFF2-40B4-BE49-F238E27FC236}">
                <a16:creationId xmlns:a16="http://schemas.microsoft.com/office/drawing/2014/main" id="{CF1AA4E0-915E-4688-9905-81D13F6640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03390378-8B96-4987-9467-5D0D9AA7355C}"/>
              </a:ext>
            </a:extLst>
          </p:cNvPr>
          <p:cNvSpPr>
            <a:spLocks noGrp="1"/>
          </p:cNvSpPr>
          <p:nvPr>
            <p:ph type="dt" sz="half" idx="10"/>
          </p:nvPr>
        </p:nvSpPr>
        <p:spPr/>
        <p:txBody>
          <a:bodyPr/>
          <a:lstStyle/>
          <a:p>
            <a:fld id="{E3C5D60E-ADD7-4BD9-8BC0-30F85C94589C}" type="datetimeFigureOut">
              <a:rPr lang="fr-CA" smtClean="0"/>
              <a:t>2022-03-31</a:t>
            </a:fld>
            <a:endParaRPr lang="fr-CA"/>
          </a:p>
        </p:txBody>
      </p:sp>
      <p:sp>
        <p:nvSpPr>
          <p:cNvPr id="6" name="Espace réservé du pied de page 5">
            <a:extLst>
              <a:ext uri="{FF2B5EF4-FFF2-40B4-BE49-F238E27FC236}">
                <a16:creationId xmlns:a16="http://schemas.microsoft.com/office/drawing/2014/main" id="{B1DE1F14-629E-48EB-A5AE-CA7107E55291}"/>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F5DE1B2F-AE10-49C4-AB16-C25DC4E7E8FF}"/>
              </a:ext>
            </a:extLst>
          </p:cNvPr>
          <p:cNvSpPr>
            <a:spLocks noGrp="1"/>
          </p:cNvSpPr>
          <p:nvPr>
            <p:ph type="sldNum" sz="quarter" idx="12"/>
          </p:nvPr>
        </p:nvSpPr>
        <p:spPr/>
        <p:txBody>
          <a:bodyPr/>
          <a:lstStyle/>
          <a:p>
            <a:fld id="{DB5C1A91-19F5-4AF6-91F5-F0A6A6CA91EE}" type="slidenum">
              <a:rPr lang="fr-CA" smtClean="0"/>
              <a:t>‹N°›</a:t>
            </a:fld>
            <a:endParaRPr lang="fr-CA"/>
          </a:p>
        </p:txBody>
      </p:sp>
    </p:spTree>
    <p:extLst>
      <p:ext uri="{BB962C8B-B14F-4D97-AF65-F5344CB8AC3E}">
        <p14:creationId xmlns:p14="http://schemas.microsoft.com/office/powerpoint/2010/main" val="3862040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C1E739DC-D645-4FD3-8E9E-9DF3C2140C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A94DB88C-E898-4989-A6B2-E9536AAD34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B9FB1F42-9385-43A1-B436-7E89C708E3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C5D60E-ADD7-4BD9-8BC0-30F85C94589C}"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8965630D-5700-43FD-B3D5-283B6F524F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a:extLst>
              <a:ext uri="{FF2B5EF4-FFF2-40B4-BE49-F238E27FC236}">
                <a16:creationId xmlns:a16="http://schemas.microsoft.com/office/drawing/2014/main" id="{E42AD486-1247-4353-9D27-9E71744B6DE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5C1A91-19F5-4AF6-91F5-F0A6A6CA91EE}" type="slidenum">
              <a:rPr lang="fr-CA" smtClean="0"/>
              <a:t>‹N°›</a:t>
            </a:fld>
            <a:endParaRPr lang="fr-CA"/>
          </a:p>
        </p:txBody>
      </p:sp>
    </p:spTree>
    <p:extLst>
      <p:ext uri="{BB962C8B-B14F-4D97-AF65-F5344CB8AC3E}">
        <p14:creationId xmlns:p14="http://schemas.microsoft.com/office/powerpoint/2010/main" val="23589387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1179F5-F47A-4973-97CA-08C2AE49CDFE}"/>
              </a:ext>
            </a:extLst>
          </p:cNvPr>
          <p:cNvSpPr>
            <a:spLocks noGrp="1"/>
          </p:cNvSpPr>
          <p:nvPr>
            <p:ph type="ctrTitle"/>
          </p:nvPr>
        </p:nvSpPr>
        <p:spPr/>
        <p:txBody>
          <a:bodyPr/>
          <a:lstStyle/>
          <a:p>
            <a:r>
              <a:rPr lang="fr-CA" dirty="0" err="1"/>
              <a:t>Aquops</a:t>
            </a:r>
            <a:endParaRPr lang="fr-CA" dirty="0"/>
          </a:p>
        </p:txBody>
      </p:sp>
      <p:sp>
        <p:nvSpPr>
          <p:cNvPr id="3" name="Sous-titre 2">
            <a:extLst>
              <a:ext uri="{FF2B5EF4-FFF2-40B4-BE49-F238E27FC236}">
                <a16:creationId xmlns:a16="http://schemas.microsoft.com/office/drawing/2014/main" id="{BF967429-C701-47D0-BB41-3DF7E869E69D}"/>
              </a:ext>
            </a:extLst>
          </p:cNvPr>
          <p:cNvSpPr>
            <a:spLocks noGrp="1"/>
          </p:cNvSpPr>
          <p:nvPr>
            <p:ph type="subTitle" idx="1"/>
          </p:nvPr>
        </p:nvSpPr>
        <p:spPr/>
        <p:txBody>
          <a:bodyPr/>
          <a:lstStyle/>
          <a:p>
            <a:r>
              <a:rPr lang="fr-CA" dirty="0"/>
              <a:t>Fait par Nathan Gosselin</a:t>
            </a:r>
          </a:p>
        </p:txBody>
      </p:sp>
    </p:spTree>
    <p:extLst>
      <p:ext uri="{BB962C8B-B14F-4D97-AF65-F5344CB8AC3E}">
        <p14:creationId xmlns:p14="http://schemas.microsoft.com/office/powerpoint/2010/main" val="4044106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3E312A-A35C-4766-9603-AE0CC8797EDA}"/>
              </a:ext>
            </a:extLst>
          </p:cNvPr>
          <p:cNvSpPr>
            <a:spLocks noGrp="1"/>
          </p:cNvSpPr>
          <p:nvPr>
            <p:ph type="title"/>
          </p:nvPr>
        </p:nvSpPr>
        <p:spPr/>
        <p:txBody>
          <a:bodyPr/>
          <a:lstStyle/>
          <a:p>
            <a:r>
              <a:rPr lang="fr-CA" dirty="0"/>
              <a:t>Nom de </a:t>
            </a:r>
            <a:r>
              <a:rPr lang="fr-CA" dirty="0" err="1"/>
              <a:t>latelier</a:t>
            </a:r>
            <a:r>
              <a:rPr lang="fr-CA" dirty="0"/>
              <a:t> avec son numéro</a:t>
            </a:r>
          </a:p>
        </p:txBody>
      </p:sp>
      <p:sp>
        <p:nvSpPr>
          <p:cNvPr id="4" name="ZoneTexte 3">
            <a:extLst>
              <a:ext uri="{FF2B5EF4-FFF2-40B4-BE49-F238E27FC236}">
                <a16:creationId xmlns:a16="http://schemas.microsoft.com/office/drawing/2014/main" id="{E6D44002-067D-4649-8C66-F292EBE1CD12}"/>
              </a:ext>
            </a:extLst>
          </p:cNvPr>
          <p:cNvSpPr txBox="1"/>
          <p:nvPr/>
        </p:nvSpPr>
        <p:spPr>
          <a:xfrm>
            <a:off x="838200" y="3022899"/>
            <a:ext cx="3346525" cy="369332"/>
          </a:xfrm>
          <a:prstGeom prst="rect">
            <a:avLst/>
          </a:prstGeom>
          <a:noFill/>
        </p:spPr>
        <p:txBody>
          <a:bodyPr wrap="square" rtlCol="0">
            <a:spAutoFit/>
          </a:bodyPr>
          <a:lstStyle/>
          <a:p>
            <a:r>
              <a:rPr lang="fr-CA" dirty="0"/>
              <a:t>151 vidéo </a:t>
            </a:r>
            <a:r>
              <a:rPr lang="fr-CA" dirty="0" err="1"/>
              <a:t>Deley</a:t>
            </a:r>
            <a:endParaRPr lang="fr-CA" dirty="0"/>
          </a:p>
        </p:txBody>
      </p:sp>
    </p:spTree>
    <p:extLst>
      <p:ext uri="{BB962C8B-B14F-4D97-AF65-F5344CB8AC3E}">
        <p14:creationId xmlns:p14="http://schemas.microsoft.com/office/powerpoint/2010/main" val="4834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0F4EC7-F665-448C-9009-B94DD59765A9}"/>
              </a:ext>
            </a:extLst>
          </p:cNvPr>
          <p:cNvSpPr>
            <a:spLocks noGrp="1"/>
          </p:cNvSpPr>
          <p:nvPr>
            <p:ph type="title"/>
          </p:nvPr>
        </p:nvSpPr>
        <p:spPr/>
        <p:txBody>
          <a:bodyPr/>
          <a:lstStyle/>
          <a:p>
            <a:r>
              <a:rPr lang="fr-CA" dirty="0"/>
              <a:t>Dou vienne t’il ?</a:t>
            </a:r>
          </a:p>
        </p:txBody>
      </p:sp>
      <p:sp>
        <p:nvSpPr>
          <p:cNvPr id="4" name="ZoneTexte 3">
            <a:extLst>
              <a:ext uri="{FF2B5EF4-FFF2-40B4-BE49-F238E27FC236}">
                <a16:creationId xmlns:a16="http://schemas.microsoft.com/office/drawing/2014/main" id="{14FF4312-E3BF-4740-BA7B-309B4BB05B1C}"/>
              </a:ext>
            </a:extLst>
          </p:cNvPr>
          <p:cNvSpPr txBox="1"/>
          <p:nvPr/>
        </p:nvSpPr>
        <p:spPr>
          <a:xfrm>
            <a:off x="1086521" y="2345167"/>
            <a:ext cx="8380207" cy="2585323"/>
          </a:xfrm>
          <a:prstGeom prst="rect">
            <a:avLst/>
          </a:prstGeom>
          <a:noFill/>
        </p:spPr>
        <p:txBody>
          <a:bodyPr wrap="square" rtlCol="0">
            <a:spAutoFit/>
          </a:bodyPr>
          <a:lstStyle/>
          <a:p>
            <a:pPr fontAlgn="base"/>
            <a:r>
              <a:rPr lang="fr-CA" b="1" dirty="0"/>
              <a:t>Kristel El-</a:t>
            </a:r>
            <a:r>
              <a:rPr lang="fr-CA" b="1" dirty="0" err="1"/>
              <a:t>Akouri</a:t>
            </a:r>
            <a:endParaRPr lang="fr-CA" b="1" dirty="0"/>
          </a:p>
          <a:p>
            <a:pPr fontAlgn="base"/>
            <a:r>
              <a:rPr lang="fr-CA" dirty="0"/>
              <a:t>Conseillère pédagogique en intégration du numérique</a:t>
            </a:r>
          </a:p>
          <a:p>
            <a:pPr fontAlgn="base"/>
            <a:r>
              <a:rPr lang="fr-CA" dirty="0"/>
              <a:t>RÉCIT local (CSS Marguerite-Bourgeoys)</a:t>
            </a:r>
          </a:p>
          <a:p>
            <a:pPr fontAlgn="base"/>
            <a:endParaRPr lang="fr-CA" dirty="0"/>
          </a:p>
          <a:p>
            <a:pPr fontAlgn="base"/>
            <a:r>
              <a:rPr lang="fr-CA" b="1" dirty="0"/>
              <a:t>Rachel Boucher</a:t>
            </a:r>
          </a:p>
          <a:p>
            <a:pPr fontAlgn="base"/>
            <a:r>
              <a:rPr lang="fr-CA" dirty="0"/>
              <a:t>Conseillère pédagogique en intégration du numérique</a:t>
            </a:r>
          </a:p>
          <a:p>
            <a:pPr fontAlgn="base"/>
            <a:r>
              <a:rPr lang="fr-CA" dirty="0"/>
              <a:t>RÉCIT local (CSS Marguerite-Bourgeoys)</a:t>
            </a:r>
          </a:p>
          <a:p>
            <a:pPr fontAlgn="base"/>
            <a:endParaRPr lang="fr-CA" dirty="0"/>
          </a:p>
          <a:p>
            <a:endParaRPr lang="fr-CA" dirty="0"/>
          </a:p>
        </p:txBody>
      </p:sp>
      <p:pic>
        <p:nvPicPr>
          <p:cNvPr id="2050" name="Picture 2" descr="photo de Boucher Rachel">
            <a:extLst>
              <a:ext uri="{FF2B5EF4-FFF2-40B4-BE49-F238E27FC236}">
                <a16:creationId xmlns:a16="http://schemas.microsoft.com/office/drawing/2014/main" id="{D3E7297C-5D4F-4908-B4CD-4EA047B607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0767" y="4044875"/>
            <a:ext cx="929940" cy="857298"/>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photo de El-Akouri Kristel">
            <a:extLst>
              <a:ext uri="{FF2B5EF4-FFF2-40B4-BE49-F238E27FC236}">
                <a16:creationId xmlns:a16="http://schemas.microsoft.com/office/drawing/2014/main" id="{1CA35D27-2964-4447-A3BA-F72951AC766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0159" y="2900434"/>
            <a:ext cx="723060" cy="8572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7581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F06C61-6EF6-49A4-91D9-844FCAB0A424}"/>
              </a:ext>
            </a:extLst>
          </p:cNvPr>
          <p:cNvSpPr>
            <a:spLocks noGrp="1"/>
          </p:cNvSpPr>
          <p:nvPr>
            <p:ph type="title"/>
          </p:nvPr>
        </p:nvSpPr>
        <p:spPr/>
        <p:txBody>
          <a:bodyPr/>
          <a:lstStyle/>
          <a:p>
            <a:r>
              <a:rPr lang="fr-CA" dirty="0"/>
              <a:t>résumer</a:t>
            </a:r>
          </a:p>
        </p:txBody>
      </p:sp>
      <p:sp>
        <p:nvSpPr>
          <p:cNvPr id="4" name="ZoneTexte 3">
            <a:extLst>
              <a:ext uri="{FF2B5EF4-FFF2-40B4-BE49-F238E27FC236}">
                <a16:creationId xmlns:a16="http://schemas.microsoft.com/office/drawing/2014/main" id="{6C3BC03E-0D0E-4048-9A28-430CA612A8D9}"/>
              </a:ext>
            </a:extLst>
          </p:cNvPr>
          <p:cNvSpPr txBox="1"/>
          <p:nvPr/>
        </p:nvSpPr>
        <p:spPr>
          <a:xfrm>
            <a:off x="545054" y="1691561"/>
            <a:ext cx="11101892" cy="4801314"/>
          </a:xfrm>
          <a:prstGeom prst="rect">
            <a:avLst/>
          </a:prstGeom>
          <a:noFill/>
        </p:spPr>
        <p:txBody>
          <a:bodyPr wrap="square" rtlCol="0">
            <a:spAutoFit/>
          </a:bodyPr>
          <a:lstStyle/>
          <a:p>
            <a:pPr fontAlgn="base"/>
            <a:r>
              <a:rPr lang="fr-CA" cap="all" dirty="0"/>
              <a:t>DESCRIPTIF</a:t>
            </a:r>
          </a:p>
          <a:p>
            <a:pPr fontAlgn="base"/>
            <a:r>
              <a:rPr lang="fr-CA" dirty="0"/>
              <a:t>Qu’est-ce que la recherche sur les pratiques probantes en éducation nous dit sur l’intégration efficace du numérique pour favoriser les apprentissages des élèves? Et si tirer avantage du numérique nous amenait à être plus efficaces comme enseignants? Partons de ce que vous vivez actuellement en classe et réfléchissons ensemble pour bonifier vos pratiques </a:t>
            </a:r>
            <a:r>
              <a:rPr lang="fr-CA" dirty="0" err="1"/>
              <a:t>pédagonumériques</a:t>
            </a:r>
            <a:r>
              <a:rPr lang="fr-CA" dirty="0"/>
              <a:t> et ainsi permettre à vos élèves d’atteindre de plus hauts niveaux d’acquisition des connaissances. Nous comparerons des outils numériques répondant à différentes intentions pédagogiques, où l’on retrouve des fonctionnalités présentes dans la majorité des applications en ligne. Devant l’offre sans cesse grandissante, exerçons des choix éclairés et pédagogiquement rentables. Plusieurs outils numériques seront donc proposés pour soutenir les besoins pédagogiques variés : </a:t>
            </a:r>
            <a:r>
              <a:rPr lang="fr-CA" dirty="0" err="1"/>
              <a:t>Wooclap</a:t>
            </a:r>
            <a:r>
              <a:rPr lang="fr-CA" dirty="0"/>
              <a:t>, </a:t>
            </a:r>
            <a:r>
              <a:rPr lang="fr-CA" dirty="0" err="1"/>
              <a:t>Padlet</a:t>
            </a:r>
            <a:r>
              <a:rPr lang="fr-CA" dirty="0"/>
              <a:t>, </a:t>
            </a:r>
            <a:r>
              <a:rPr lang="fr-CA" dirty="0" err="1"/>
              <a:t>Nearpod</a:t>
            </a:r>
            <a:r>
              <a:rPr lang="fr-CA" dirty="0"/>
              <a:t>, </a:t>
            </a:r>
            <a:r>
              <a:rPr lang="fr-CA" dirty="0" err="1"/>
              <a:t>Genially</a:t>
            </a:r>
            <a:r>
              <a:rPr lang="fr-CA" dirty="0"/>
              <a:t>, </a:t>
            </a:r>
            <a:r>
              <a:rPr lang="fr-CA" dirty="0" err="1"/>
              <a:t>Mentimeter</a:t>
            </a:r>
            <a:r>
              <a:rPr lang="fr-CA" dirty="0"/>
              <a:t>, outils de conversion texte-parole ou parole-texte, enregistreur audio, Google Workspace, </a:t>
            </a:r>
            <a:r>
              <a:rPr lang="fr-CA" dirty="0" err="1"/>
              <a:t>MindMup</a:t>
            </a:r>
            <a:r>
              <a:rPr lang="fr-CA" dirty="0"/>
              <a:t>, Pocket, </a:t>
            </a:r>
            <a:r>
              <a:rPr lang="fr-CA" dirty="0" err="1"/>
              <a:t>Classkick</a:t>
            </a:r>
            <a:r>
              <a:rPr lang="fr-CA" dirty="0"/>
              <a:t>, </a:t>
            </a:r>
            <a:r>
              <a:rPr lang="fr-CA" dirty="0" err="1"/>
              <a:t>Video</a:t>
            </a:r>
            <a:r>
              <a:rPr lang="fr-CA" dirty="0"/>
              <a:t> Ant, </a:t>
            </a:r>
            <a:r>
              <a:rPr lang="fr-CA" dirty="0" err="1"/>
              <a:t>Video</a:t>
            </a:r>
            <a:r>
              <a:rPr lang="fr-CA" dirty="0"/>
              <a:t> Delay, la suite SMART, </a:t>
            </a:r>
            <a:r>
              <a:rPr lang="fr-CA" dirty="0" err="1"/>
              <a:t>Seesaw</a:t>
            </a:r>
            <a:r>
              <a:rPr lang="fr-CA" dirty="0"/>
              <a:t>, </a:t>
            </a:r>
            <a:r>
              <a:rPr lang="fr-CA" dirty="0" err="1"/>
              <a:t>Canva</a:t>
            </a:r>
            <a:r>
              <a:rPr lang="fr-CA" dirty="0"/>
              <a:t>, Scratch, Microsoft 365, </a:t>
            </a:r>
            <a:r>
              <a:rPr lang="fr-CA" dirty="0" err="1"/>
              <a:t>Flipgrid</a:t>
            </a:r>
            <a:r>
              <a:rPr lang="fr-CA" dirty="0"/>
              <a:t>, etc. Les participants seront invités à partager ou à réfléchir sur leurs pratiques et à renouveler des activités pédagogiques existantes sous de multiples angles (communication, collaboration, rétroaction, collecte de traces, animation et organisation). Les participants seront amenés à proposer des solutions </a:t>
            </a:r>
            <a:r>
              <a:rPr lang="fr-CA" dirty="0" err="1"/>
              <a:t>pédagonumériques</a:t>
            </a:r>
            <a:r>
              <a:rPr lang="fr-CA" dirty="0"/>
              <a:t> en s’inspirant des pistes présentées et en mettant à profit leur expertise pédagogique et didactique. Le but de cet atelier est d'ancrer l’intégration du numérique en classe dans l'engagement et les apprentissages des élèves.</a:t>
            </a:r>
          </a:p>
          <a:p>
            <a:endParaRPr lang="fr-CA" dirty="0"/>
          </a:p>
        </p:txBody>
      </p:sp>
    </p:spTree>
    <p:extLst>
      <p:ext uri="{BB962C8B-B14F-4D97-AF65-F5344CB8AC3E}">
        <p14:creationId xmlns:p14="http://schemas.microsoft.com/office/powerpoint/2010/main" val="235485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5F0DA9-63CA-44C2-96F4-4BAD90891212}"/>
              </a:ext>
            </a:extLst>
          </p:cNvPr>
          <p:cNvSpPr>
            <a:spLocks noGrp="1"/>
          </p:cNvSpPr>
          <p:nvPr>
            <p:ph type="title"/>
          </p:nvPr>
        </p:nvSpPr>
        <p:spPr>
          <a:xfrm>
            <a:off x="838200" y="720763"/>
            <a:ext cx="10515600" cy="4098663"/>
          </a:xfrm>
        </p:spPr>
        <p:txBody>
          <a:bodyPr>
            <a:normAutofit fontScale="90000"/>
          </a:bodyPr>
          <a:lstStyle/>
          <a:p>
            <a:r>
              <a:rPr lang="fr-CA" dirty="0"/>
              <a:t>Hyperlien avec leurs noms</a:t>
            </a:r>
            <a:br>
              <a:rPr lang="fr-CA" dirty="0"/>
            </a:br>
            <a:br>
              <a:rPr lang="fr-CA" dirty="0"/>
            </a:br>
            <a:r>
              <a:rPr lang="fr-CA" dirty="0" err="1"/>
              <a:t>video</a:t>
            </a:r>
            <a:r>
              <a:rPr lang="fr-CA" dirty="0"/>
              <a:t> </a:t>
            </a:r>
            <a:r>
              <a:rPr lang="fr-CA" dirty="0" err="1"/>
              <a:t>delay</a:t>
            </a:r>
            <a:br>
              <a:rPr lang="fr-CA" dirty="0"/>
            </a:br>
            <a:r>
              <a:rPr lang="fr-CA" dirty="0"/>
              <a:t>https://play.google.com/store/apps/details?id=borama.co.mirrorcoach&amp;hl=fr_CA&amp;gl=US</a:t>
            </a:r>
            <a:br>
              <a:rPr lang="fr-CA" dirty="0"/>
            </a:br>
            <a:br>
              <a:rPr lang="fr-CA" dirty="0"/>
            </a:br>
            <a:endParaRPr lang="fr-CA" dirty="0"/>
          </a:p>
        </p:txBody>
      </p:sp>
    </p:spTree>
    <p:extLst>
      <p:ext uri="{BB962C8B-B14F-4D97-AF65-F5344CB8AC3E}">
        <p14:creationId xmlns:p14="http://schemas.microsoft.com/office/powerpoint/2010/main" val="1356170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3FC0D1-00A5-4F08-842E-BEEC9E8EB97E}"/>
              </a:ext>
            </a:extLst>
          </p:cNvPr>
          <p:cNvSpPr>
            <a:spLocks noGrp="1"/>
          </p:cNvSpPr>
          <p:nvPr>
            <p:ph type="title"/>
          </p:nvPr>
        </p:nvSpPr>
        <p:spPr/>
        <p:txBody>
          <a:bodyPr/>
          <a:lstStyle/>
          <a:p>
            <a:r>
              <a:rPr lang="fr-CA" dirty="0"/>
              <a:t>appréciation</a:t>
            </a:r>
          </a:p>
        </p:txBody>
      </p:sp>
      <p:sp>
        <p:nvSpPr>
          <p:cNvPr id="4" name="ZoneTexte 3">
            <a:extLst>
              <a:ext uri="{FF2B5EF4-FFF2-40B4-BE49-F238E27FC236}">
                <a16:creationId xmlns:a16="http://schemas.microsoft.com/office/drawing/2014/main" id="{467481D4-ED9E-4072-BDE9-6F857101F838}"/>
              </a:ext>
            </a:extLst>
          </p:cNvPr>
          <p:cNvSpPr txBox="1"/>
          <p:nvPr/>
        </p:nvSpPr>
        <p:spPr>
          <a:xfrm>
            <a:off x="268941" y="1904104"/>
            <a:ext cx="5013064" cy="646331"/>
          </a:xfrm>
          <a:prstGeom prst="rect">
            <a:avLst/>
          </a:prstGeom>
          <a:noFill/>
        </p:spPr>
        <p:txBody>
          <a:bodyPr wrap="square" rtlCol="0">
            <a:spAutoFit/>
          </a:bodyPr>
          <a:lstStyle/>
          <a:p>
            <a:r>
              <a:rPr lang="fr-CA" dirty="0"/>
              <a:t>Je ne </a:t>
            </a:r>
            <a:r>
              <a:rPr lang="fr-CA" dirty="0" err="1"/>
              <a:t>conaissais</a:t>
            </a:r>
            <a:r>
              <a:rPr lang="fr-CA" dirty="0"/>
              <a:t> pas le site et je ne pense pas que je vais </a:t>
            </a:r>
            <a:r>
              <a:rPr lang="fr-CA" dirty="0" err="1"/>
              <a:t>lutiliser</a:t>
            </a:r>
            <a:r>
              <a:rPr lang="fr-CA" dirty="0"/>
              <a:t> dans les prochaine </a:t>
            </a:r>
            <a:r>
              <a:rPr lang="fr-CA" dirty="0" err="1"/>
              <a:t>anner</a:t>
            </a:r>
            <a:endParaRPr lang="fr-CA" dirty="0"/>
          </a:p>
        </p:txBody>
      </p:sp>
    </p:spTree>
    <p:extLst>
      <p:ext uri="{BB962C8B-B14F-4D97-AF65-F5344CB8AC3E}">
        <p14:creationId xmlns:p14="http://schemas.microsoft.com/office/powerpoint/2010/main" val="184595883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368</Words>
  <Application>Microsoft Office PowerPoint</Application>
  <PresentationFormat>Grand écran</PresentationFormat>
  <Paragraphs>18</Paragraphs>
  <Slides>6</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6</vt:i4>
      </vt:variant>
    </vt:vector>
  </HeadingPairs>
  <TitlesOfParts>
    <vt:vector size="10" baseType="lpstr">
      <vt:lpstr>Arial</vt:lpstr>
      <vt:lpstr>Calibri</vt:lpstr>
      <vt:lpstr>Calibri Light</vt:lpstr>
      <vt:lpstr>Thème Office</vt:lpstr>
      <vt:lpstr>Aquops</vt:lpstr>
      <vt:lpstr>Nom de latelier avec son numéro</vt:lpstr>
      <vt:lpstr>Dou vienne t’il ?</vt:lpstr>
      <vt:lpstr>résumer</vt:lpstr>
      <vt:lpstr>Hyperlien avec leurs noms  video delay https://play.google.com/store/apps/details?id=borama.co.mirrorcoach&amp;hl=fr_CA&amp;gl=US  </vt:lpstr>
      <vt:lpstr>appréciation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Aquops</dc:title>
  <dc:creator>CSBE</dc:creator>
  <cp:lastModifiedBy>CSBE</cp:lastModifiedBy>
  <cp:revision>4</cp:revision>
  <dcterms:created xsi:type="dcterms:W3CDTF">2022-03-31T19:10:00Z</dcterms:created>
  <dcterms:modified xsi:type="dcterms:W3CDTF">2022-03-31T19:35:47Z</dcterms:modified>
</cp:coreProperties>
</file>