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717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011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637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4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318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987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440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164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534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924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685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07661-754C-4CE7-BF45-7B3DEFB102D8}" type="datetimeFigureOut">
              <a:rPr lang="fr-CA" smtClean="0"/>
              <a:t>2022-12-01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6B862-C911-4B9D-BB5E-BC162A7F5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004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I</a:t>
            </a:r>
            <a:r>
              <a:rPr lang="fr-CA" dirty="0" err="1" smtClean="0"/>
              <a:t>tss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</a:t>
            </a:r>
            <a:r>
              <a:rPr lang="fr-CA" dirty="0"/>
              <a:t>V</a:t>
            </a:r>
            <a:r>
              <a:rPr lang="fr-CA" dirty="0" smtClean="0"/>
              <a:t>incent </a:t>
            </a:r>
            <a:r>
              <a:rPr lang="fr-CA" dirty="0" err="1"/>
              <a:t>F</a:t>
            </a:r>
            <a:r>
              <a:rPr lang="fr-CA" dirty="0" err="1" smtClean="0"/>
              <a:t>ecteau</a:t>
            </a:r>
            <a:r>
              <a:rPr lang="fr-CA" dirty="0" smtClean="0"/>
              <a:t> 02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049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Nom scientifique </a:t>
            </a:r>
            <a:r>
              <a:rPr lang="fr-CA" dirty="0" err="1" smtClean="0"/>
              <a:t>treponema</a:t>
            </a:r>
            <a:r>
              <a:rPr lang="fr-CA" dirty="0" smtClean="0"/>
              <a:t> pallidum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Classification règne des monères</a:t>
            </a:r>
          </a:p>
          <a:p>
            <a:r>
              <a:rPr lang="fr-CA" dirty="0" smtClean="0"/>
              <a:t>Nom en français syphilis</a:t>
            </a:r>
          </a:p>
          <a:p>
            <a:r>
              <a:rPr lang="fr-CA" dirty="0" smtClean="0"/>
              <a:t>Traitement </a:t>
            </a:r>
            <a:r>
              <a:rPr lang="fr-CA" dirty="0" err="1" smtClean="0"/>
              <a:t>antibiotiaues</a:t>
            </a:r>
            <a:r>
              <a:rPr lang="fr-CA" smtClean="0"/>
              <a:t> 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2235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Nom scientifique   Phtirius pubis 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Classification Règne animal</a:t>
            </a:r>
          </a:p>
          <a:p>
            <a:r>
              <a:rPr lang="fr-CA" dirty="0" smtClean="0"/>
              <a:t>Nom en français morpion </a:t>
            </a:r>
          </a:p>
          <a:p>
            <a:r>
              <a:rPr lang="fr-CA" dirty="0" smtClean="0"/>
              <a:t>Traitement Crèmes, lotions ou champoings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4065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Nom scientifique trichomonas </a:t>
            </a:r>
            <a:r>
              <a:rPr lang="fr-CA" dirty="0" err="1" smtClean="0"/>
              <a:t>vaginalis</a:t>
            </a:r>
            <a:r>
              <a:rPr lang="fr-CA" dirty="0" smtClean="0"/>
              <a:t> 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Classification règne des protistes</a:t>
            </a:r>
          </a:p>
          <a:p>
            <a:r>
              <a:rPr lang="fr-CA" dirty="0" smtClean="0"/>
              <a:t>Nom en français </a:t>
            </a:r>
            <a:r>
              <a:rPr lang="fr-CA" dirty="0" err="1" smtClean="0"/>
              <a:t>trichomonase</a:t>
            </a:r>
            <a:endParaRPr lang="fr-CA" dirty="0" smtClean="0"/>
          </a:p>
          <a:p>
            <a:r>
              <a:rPr lang="fr-CA" dirty="0" smtClean="0"/>
              <a:t>Traitement antibiotiques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7914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Nom scientifique chlamydia </a:t>
            </a:r>
            <a:r>
              <a:rPr lang="fr-CA" dirty="0" err="1" smtClean="0"/>
              <a:t>trachomatis</a:t>
            </a: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Classification règne des monères</a:t>
            </a:r>
          </a:p>
          <a:p>
            <a:r>
              <a:rPr lang="fr-CA" dirty="0" smtClean="0"/>
              <a:t>Nom en français chlamydias</a:t>
            </a:r>
          </a:p>
          <a:p>
            <a:r>
              <a:rPr lang="fr-CA" dirty="0" smtClean="0"/>
              <a:t>Traitement  antibiotique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3322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Nom scientifique VPH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Classification virus</a:t>
            </a:r>
          </a:p>
          <a:p>
            <a:r>
              <a:rPr lang="fr-CA" dirty="0" smtClean="0"/>
              <a:t>Nom en français condylomes </a:t>
            </a:r>
          </a:p>
          <a:p>
            <a:r>
              <a:rPr lang="fr-CA" dirty="0" smtClean="0"/>
              <a:t>Traitement cryothérapie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0440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Nom scientifique VHB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Classification virus</a:t>
            </a:r>
          </a:p>
          <a:p>
            <a:r>
              <a:rPr lang="fr-CA" dirty="0" smtClean="0"/>
              <a:t>Nom en français Hépatite B</a:t>
            </a:r>
          </a:p>
          <a:p>
            <a:r>
              <a:rPr lang="fr-CA" dirty="0" smtClean="0"/>
              <a:t>Traitement aucun ou prend un vaccin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5565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Nom scientifique </a:t>
            </a:r>
            <a:r>
              <a:rPr lang="fr-CA" dirty="0" err="1"/>
              <a:t>N</a:t>
            </a:r>
            <a:r>
              <a:rPr lang="fr-CA" dirty="0" err="1" smtClean="0"/>
              <a:t>eisseria</a:t>
            </a:r>
            <a:r>
              <a:rPr lang="fr-CA" dirty="0" smtClean="0"/>
              <a:t> </a:t>
            </a:r>
            <a:r>
              <a:rPr lang="fr-CA" dirty="0" err="1"/>
              <a:t>G</a:t>
            </a:r>
            <a:r>
              <a:rPr lang="fr-CA" dirty="0" err="1" smtClean="0"/>
              <a:t>onorrhoeae</a:t>
            </a: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Classification règne des monères </a:t>
            </a:r>
          </a:p>
          <a:p>
            <a:r>
              <a:rPr lang="fr-CA" dirty="0" smtClean="0"/>
              <a:t>Nom en français Gonorrhée </a:t>
            </a:r>
          </a:p>
          <a:p>
            <a:r>
              <a:rPr lang="fr-CA" dirty="0" smtClean="0"/>
              <a:t>Traitement antibiotique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83232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Nom scientifique VHS-II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Classification Virus</a:t>
            </a:r>
          </a:p>
          <a:p>
            <a:r>
              <a:rPr lang="fr-CA" dirty="0" smtClean="0"/>
              <a:t>Nom en français Herpès génital </a:t>
            </a:r>
          </a:p>
          <a:p>
            <a:r>
              <a:rPr lang="fr-CA" dirty="0" smtClean="0"/>
              <a:t>Traitement antiviraux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7044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Nom scientifique VIH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Classification virus</a:t>
            </a:r>
          </a:p>
          <a:p>
            <a:r>
              <a:rPr lang="fr-CA" dirty="0" smtClean="0"/>
              <a:t>Nom en français VIH/sida</a:t>
            </a:r>
          </a:p>
          <a:p>
            <a:r>
              <a:rPr lang="fr-CA" dirty="0" smtClean="0"/>
              <a:t>Traitement </a:t>
            </a:r>
            <a:r>
              <a:rPr lang="fr-CA" dirty="0" err="1" smtClean="0"/>
              <a:t>trihérapie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144135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129</Words>
  <Application>Microsoft Office PowerPoint</Application>
  <PresentationFormat>Grand écran</PresentationFormat>
  <Paragraphs>38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Itss</vt:lpstr>
      <vt:lpstr>Nom scientifique   Phtirius pubis  </vt:lpstr>
      <vt:lpstr>Nom scientifique trichomonas vaginalis  </vt:lpstr>
      <vt:lpstr>Nom scientifique chlamydia trachomatis </vt:lpstr>
      <vt:lpstr>Nom scientifique VPH </vt:lpstr>
      <vt:lpstr>Nom scientifique VHB </vt:lpstr>
      <vt:lpstr>Nom scientifique Neisseria Gonorrhoeae </vt:lpstr>
      <vt:lpstr>Nom scientifique VHS-II </vt:lpstr>
      <vt:lpstr>Nom scientifique VIH </vt:lpstr>
      <vt:lpstr>Nom scientifique treponema pallidum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Itss</dc:title>
  <dc:creator>CSBE</dc:creator>
  <cp:lastModifiedBy>CSBE</cp:lastModifiedBy>
  <cp:revision>4</cp:revision>
  <dcterms:created xsi:type="dcterms:W3CDTF">2022-12-01T16:34:41Z</dcterms:created>
  <dcterms:modified xsi:type="dcterms:W3CDTF">2022-12-01T16:53:51Z</dcterms:modified>
</cp:coreProperties>
</file>