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AAD2A-AE3C-4A44-A731-8710AE6B8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84A995-A3CD-4966-912E-3429A2D5E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F8DED-8FC7-42CD-8AFA-E204B947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55B5BD-3741-49F7-84CC-3FB90AB3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6427F9-CCB9-490F-86AE-F3CB7E70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797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AE76-3D17-44D1-B0FE-B1D91AF1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BE6107-5DA0-43D9-8BCC-B97BB8977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C3B6C3-F1CA-4CDC-9A81-09EF470F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247A92-CE3E-4B0A-B6CB-F4A125E9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36F4F-3D74-4AB6-A816-6A125785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4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1168D4-F00B-4007-9957-D1E152BDA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1A0B5E-038F-4F25-A9BD-39D08F860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47C7D-B05E-4BFF-8A9A-DA432576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F1AC91-2BD2-458E-A2D2-567F54CB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11647A-1402-4FFF-919D-28923744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110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926AB-C8AE-40EB-A1DC-6A2E121C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EE92F-E425-4E95-B4C3-49CDC897E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8F6837-A86E-4F00-A991-2B0511D7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71E37-662B-44CE-B6E6-B07D63D2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8D84AC-53FE-4B26-9576-F574B4C6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74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64C01-546B-4187-A568-1B644492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12CEAA-27C0-4E47-B297-5706FE4D7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8ED0D6-13BD-4810-815C-13CC88E9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29A17C-883F-4DC3-A698-E1C4451F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E432E9-606C-4816-858F-4ACBA815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511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56D1E-5D86-48CE-96E4-8CDF671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CCF6F0-A6A8-4506-AFB4-FC358A807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0DB758-055B-4AF9-94BB-88BE47ECB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0D6205-0156-4754-BF73-784C49F6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FDF055-B235-4BC1-8D76-5A66B0B7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9F1710-31C8-4AAA-B03F-97D3D660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977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CA182-71AE-4616-BAD7-F7838FC3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055F52-F8E7-429D-9995-8148CADBC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80F729-9758-4AE2-B328-3F8D0A282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963D33-1471-414D-982C-F86BB0B4B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9F35EB-793E-4A0A-9D5D-104AD14FA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DF58F4-EB55-4384-BBF1-8C239BD0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BB643F-500C-4616-8E6A-28E8CA8D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508C5A-AB54-43FA-9B2D-8335E92A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088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618AB-380D-47D9-AA1B-FCB65DB3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4E7AEF-B9C9-4B04-AD8E-D3141459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A4C641-1964-463A-B428-F3C30F60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64BC36-2FAF-41C3-A828-D96F1C2A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696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5E230A-3830-4F87-B03C-B8AF066C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0E80F4-75F0-4B5D-A906-82F6A07C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8E97F5-0DE8-40F2-B4BE-D9B2D570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2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A2FCF-3068-4382-8DAD-69CB8D53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BC7FB-5A64-484E-97C1-05C38A56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CD8E87-FA97-4E55-8F00-3E39CA71D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029077-F9B3-4384-9BE6-78E733D9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52EE1C-7A42-4D0C-BDDC-77241451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146885-95E8-447C-91EA-4A91DD3A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7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7E171-8212-455D-B4B6-FD3CCA01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40F403-6FB5-4165-8561-ECB3E3C0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5C4708-2E91-4C31-94D3-307015066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9AF465-1219-4A23-971D-E887F84F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3FF213-0515-488B-970A-B3C18F75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2F76AA-4541-47AA-96D2-68DA6F0C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99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1C65AE-2BD7-41E1-A28D-EA67E40B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61A560-6149-466E-9DBC-3B10E0D63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1895A2-394A-4675-AF02-15EDD64C8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91EB-16CC-4658-8CDB-5678DC70F351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DAB2AB-F3FF-4DB2-8EF3-9531D0458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17C469-4168-4A02-9BB8-CC61A37CA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D21C-A16A-4676-A61D-1729DE4222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564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68665-31D5-45A1-BDE8-E1E6CB2A8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Einstein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1350C-602B-4CE0-9677-D8D99D78A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What is relativity? Einstein's mind-bending theory explained">
            <a:extLst>
              <a:ext uri="{FF2B5EF4-FFF2-40B4-BE49-F238E27FC236}">
                <a16:creationId xmlns:a16="http://schemas.microsoft.com/office/drawing/2014/main" id="{07AA2455-CB01-4BC1-A640-B562542F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53" y="908142"/>
            <a:ext cx="3348735" cy="449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8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F9330-9745-4013-B058-C7EF2FBA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dirty="0"/>
              <a:t>Alber einstein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F29DB9-EA51-4DA7-858B-623B9872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Nationalité  Allemagne</a:t>
            </a:r>
          </a:p>
          <a:p>
            <a:r>
              <a:rPr lang="fr-CA" dirty="0"/>
              <a:t>1879 à 1955</a:t>
            </a:r>
          </a:p>
          <a:p>
            <a:r>
              <a:rPr lang="fr-CA" dirty="0"/>
              <a:t>E=mc2</a:t>
            </a:r>
          </a:p>
          <a:p>
            <a:endParaRPr lang="fr-CA" dirty="0"/>
          </a:p>
        </p:txBody>
      </p:sp>
      <p:pic>
        <p:nvPicPr>
          <p:cNvPr id="2052" name="Picture 4" descr="50 Albert Einstein Quotes - Parade: Entertainment, Recipes, Health, Life,  Holidays">
            <a:extLst>
              <a:ext uri="{FF2B5EF4-FFF2-40B4-BE49-F238E27FC236}">
                <a16:creationId xmlns:a16="http://schemas.microsoft.com/office/drawing/2014/main" id="{16FB906C-901F-447A-8186-2444C4BF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15152"/>
            <a:ext cx="5411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apeau de l'Allemagne — Wikipédia">
            <a:extLst>
              <a:ext uri="{FF2B5EF4-FFF2-40B4-BE49-F238E27FC236}">
                <a16:creationId xmlns:a16="http://schemas.microsoft.com/office/drawing/2014/main" id="{DCB57D3C-1FD9-428F-B3EA-6AB8A2D87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41" y="716802"/>
            <a:ext cx="21431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oisième Reich — Wikipédia">
            <a:extLst>
              <a:ext uri="{FF2B5EF4-FFF2-40B4-BE49-F238E27FC236}">
                <a16:creationId xmlns:a16="http://schemas.microsoft.com/office/drawing/2014/main" id="{10281270-547F-40E8-966F-58E82E6B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60" y="2354354"/>
            <a:ext cx="1183653" cy="11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 = mc² : Comment comprendre cette équation d'Albert Einstein ? – ON5VL">
            <a:extLst>
              <a:ext uri="{FF2B5EF4-FFF2-40B4-BE49-F238E27FC236}">
                <a16:creationId xmlns:a16="http://schemas.microsoft.com/office/drawing/2014/main" id="{19A368D6-7027-4BAE-89AA-951D0560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9" y="3548820"/>
            <a:ext cx="4951880" cy="28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171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Grand écran</PresentationFormat>
  <Paragraphs>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Einstein</vt:lpstr>
      <vt:lpstr>Alber einstein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</dc:title>
  <dc:creator>CSBE</dc:creator>
  <cp:lastModifiedBy>CSBE</cp:lastModifiedBy>
  <cp:revision>2</cp:revision>
  <dcterms:created xsi:type="dcterms:W3CDTF">2022-11-11T16:46:37Z</dcterms:created>
  <dcterms:modified xsi:type="dcterms:W3CDTF">2022-11-11T16:54:24Z</dcterms:modified>
</cp:coreProperties>
</file>