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A9EE1E-2255-4ABE-BBCB-7B6CBDCFC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4E31FE-A885-453C-B5FD-3D92841BE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450B5D-98D7-476D-B577-3F8AF883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2C537D-8E75-42FF-A5FE-5AD4B06C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524A0C-AD8C-4DE0-BCFB-23504C7C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55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C30AB-9F69-4A56-BFD3-25A861691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5D1F6C-BC63-4630-9BB5-608875CDB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148AE-8C97-42E4-AE87-AE35CC67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693DD0-A8B3-48EA-8261-25472085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749698-EE6A-48CD-965A-86BB7C11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856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06399D-B952-4C74-BED4-32B4999AD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A4B3C-5DDA-4F88-9772-06991493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8D31E5-858D-4443-9082-DFE0C85E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5B887-897D-4EF8-A543-94430577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0B8FDE-FE25-4A41-8AE9-DF7C8060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223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2EEE3-CDDB-4353-90C4-50B4FEBC5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061126-13DC-4284-958A-3F4132B7C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33C467-8939-4292-9C54-1590B1BE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50ED9-270D-4CEC-8D04-859E938D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379C28-18AF-4DF9-A9C9-2FB38F07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550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8A82D-5F7B-46EC-804D-901AAECF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B40660-73F2-4920-88D9-65192A26E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0F9D9-AA94-478A-881B-B16D33AF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5AE6E6-331F-4E0C-8530-9549B0A4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4C8F5D-3AB8-483E-A8E6-DC8A550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480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AC85A-5803-4671-8C5B-1C91268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73D22-9ADC-40DF-9128-E08101EB7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96FA06-981D-4279-A32F-69A642F0C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148D6F-2229-4C9A-B97E-006F8CE8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F65575-7082-4727-94B8-16248169D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A4F102-7161-4239-B6FC-99564158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074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901741-7064-44C3-B654-162420C6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80B1DF-ED7F-4CCC-B534-E122CE306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7D6CC0-0E00-46FF-87AB-57E82BB8F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6D7565-DC78-434B-8D57-9A9A653CC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6075C4E-6D94-4A97-A2EA-9E154B086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D6490F-ED5E-4BC2-886E-2AFC0E40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463771-1BBB-488A-9F96-66DB5C46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7BDC31-D696-444C-B2F9-93B2B28A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055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62783-AAAE-4830-BBD8-3C6B927FB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08F057D-EC4F-45A1-BCD4-ABD0E652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0615E5-8705-431D-B953-E2C26875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A7481E-644C-4C8F-955E-D6332CDE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353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317EAC-B5D5-4696-AB3E-DA6E68E66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0E5413-0E9D-4A7B-BE00-6E41F8A0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E4B379-9943-43E1-952F-588FA78E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009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38A396-82F4-4867-84BA-81BD63BA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2392E8-0892-4B14-B153-8EEDC3DE9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190807-6BCF-4AF2-9E56-1F87DF64A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6F3DAC-422C-4EA2-A42E-E41F340E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587357-46C9-41E3-A2EC-43C9B4ED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AF5542-EE19-431E-A5B7-5477FB9B5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666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28D174-47C0-4A6C-8CAF-4CDD118F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DE7374-6424-44D9-8D73-935796BB9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DAE0708-3466-4AA5-A0A7-9CF4C487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79E55-9EC7-4A9C-9354-F48C2D242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A11FF4-C809-41BF-AEA2-840DAD5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645DE0-D563-4E7B-BCBA-3DDFF443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5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CB4A33-B692-49C9-A062-EE716466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FE5418-9C37-4754-A067-B17A99ECE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ACE98D-50E8-4ADD-ABF9-CF3733A7C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DAC6-532D-40EB-AAD7-604622582448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134367-52A2-4F30-8293-FFF9C278A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9F3B4B-50C9-4C9B-9A1D-9877BA90E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CB7C-A58A-453B-BB51-07EAA73F779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643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D39CF5-1F31-4362-B1A6-40B9A6216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 </a:t>
            </a:r>
            <a:br>
              <a:rPr lang="fr-CA" dirty="0"/>
            </a:br>
            <a:r>
              <a:rPr lang="fr-CA" dirty="0"/>
              <a:t>fait par Vincent Fecteau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1C13CA-87A6-4012-8563-2A9EE57D7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598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DF8E2-4035-46FC-AFF3-51EEE7AB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30F90A-6F0E-4952-B7B3-BB585F91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218" name="Picture 2" descr="Rendez-vous avec le Destin : le court-métrage avec Maggie Simpson">
            <a:extLst>
              <a:ext uri="{FF2B5EF4-FFF2-40B4-BE49-F238E27FC236}">
                <a16:creationId xmlns:a16="http://schemas.microsoft.com/office/drawing/2014/main" id="{1C3D3F3B-06E2-4C48-9D89-A8716C34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363" y="-144044"/>
            <a:ext cx="12685363" cy="71460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3E054E-BAA6-4316-A186-F564D10BD132}"/>
              </a:ext>
            </a:extLst>
          </p:cNvPr>
          <p:cNvSpPr/>
          <p:nvPr/>
        </p:nvSpPr>
        <p:spPr>
          <a:xfrm>
            <a:off x="3321775" y="2015191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Break out of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captivity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3254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A0CCC-12CF-4408-BDAB-9F572DBF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8B502-B5A5-4332-B056-A8D1C4AE1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27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F5427-D332-4772-865C-2BE22A26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D1D412-C4B3-4D84-819C-1D8AEDD1D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Les Simpson. On sait enfin où se trouve Springfield !">
            <a:extLst>
              <a:ext uri="{FF2B5EF4-FFF2-40B4-BE49-F238E27FC236}">
                <a16:creationId xmlns:a16="http://schemas.microsoft.com/office/drawing/2014/main" id="{0CACFA51-4111-4FC6-9616-C483D760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-7396"/>
            <a:ext cx="120015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94BB27-29E0-4087-B1C6-0F3E36788E92}"/>
              </a:ext>
            </a:extLst>
          </p:cNvPr>
          <p:cNvSpPr/>
          <p:nvPr/>
        </p:nvSpPr>
        <p:spPr>
          <a:xfrm>
            <a:off x="5080337" y="32443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Oh, oh, oh, oh, oh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32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25C1A0-105C-41BA-BEDA-FCF9519C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F2E099-F234-46BA-B9F8-4C699B317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2" name="Picture 4" descr="Petite leçon d'architecture avec la famille Simpson">
            <a:extLst>
              <a:ext uri="{FF2B5EF4-FFF2-40B4-BE49-F238E27FC236}">
                <a16:creationId xmlns:a16="http://schemas.microsoft.com/office/drawing/2014/main" id="{AC0EA4AB-F053-4F5A-9AA3-11505312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" y="96819"/>
            <a:ext cx="12103922" cy="63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881327-C135-4D6A-A277-39E209869391}"/>
              </a:ext>
            </a:extLst>
          </p:cNvPr>
          <p:cNvSpPr/>
          <p:nvPr/>
        </p:nvSpPr>
        <p:spPr>
          <a:xfrm>
            <a:off x="5080337" y="32443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Oh, oh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ooh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oh, oh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5634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F31A61-58EF-4884-A7FE-03D07107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13DC37-E0D5-4935-BCA0-0D0AC292E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You run, run, run away</a:t>
            </a:r>
            <a:endParaRPr lang="fr-CA" dirty="0"/>
          </a:p>
        </p:txBody>
      </p:sp>
      <p:pic>
        <p:nvPicPr>
          <p:cNvPr id="3078" name="Picture 6" descr="Bart Simpson | Heroes Wiki | Fandom">
            <a:extLst>
              <a:ext uri="{FF2B5EF4-FFF2-40B4-BE49-F238E27FC236}">
                <a16:creationId xmlns:a16="http://schemas.microsoft.com/office/drawing/2014/main" id="{CCAB5032-344A-484B-8D42-3E1B417AE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21" y="1690688"/>
            <a:ext cx="4482801" cy="44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20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59C054-31B1-4F04-8D95-920742FC1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532CE9-B859-4BF6-BF80-4A4E71443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Colors Live - bart triste by Taewen">
            <a:extLst>
              <a:ext uri="{FF2B5EF4-FFF2-40B4-BE49-F238E27FC236}">
                <a16:creationId xmlns:a16="http://schemas.microsoft.com/office/drawing/2014/main" id="{21DD1FEC-DE46-4958-99AD-91DCA2DB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7" y="293715"/>
            <a:ext cx="10947602" cy="656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007F82-748B-41F1-9DFB-79F54F11F2FB}"/>
              </a:ext>
            </a:extLst>
          </p:cNvPr>
          <p:cNvSpPr/>
          <p:nvPr/>
        </p:nvSpPr>
        <p:spPr>
          <a:xfrm>
            <a:off x="4513675" y="3244334"/>
            <a:ext cx="316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It's your heart that you betray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9445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308E1-387F-4ADB-AB05-23AC085D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20DFB5-69AB-4717-BA95-1649C67F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 descr="Bart Simpson, Les Simpson et pleurs - image #6485591 au Favim.com">
            <a:extLst>
              <a:ext uri="{FF2B5EF4-FFF2-40B4-BE49-F238E27FC236}">
                <a16:creationId xmlns:a16="http://schemas.microsoft.com/office/drawing/2014/main" id="{AD697FCC-A7C9-4061-9503-AC9B7CED7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7" t="16849" r="35275" b="55924"/>
          <a:stretch/>
        </p:blipFill>
        <p:spPr bwMode="auto">
          <a:xfrm>
            <a:off x="0" y="-1261433"/>
            <a:ext cx="11353799" cy="79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892047-C15C-4A20-BC44-677491A8349C}"/>
              </a:ext>
            </a:extLst>
          </p:cNvPr>
          <p:cNvSpPr/>
          <p:nvPr/>
        </p:nvSpPr>
        <p:spPr>
          <a:xfrm>
            <a:off x="4509668" y="3244334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Feeding on your hungry eyes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291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296A4-F410-47D2-956C-9D95E736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D8D5A-A948-416A-A0FE-B7B640AA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Talking to self 9x21 GIF - Découvrez sur GIFER">
            <a:extLst>
              <a:ext uri="{FF2B5EF4-FFF2-40B4-BE49-F238E27FC236}">
                <a16:creationId xmlns:a16="http://schemas.microsoft.com/office/drawing/2014/main" id="{92320D88-5572-4A63-8B7B-D13ED18F2A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713" y="24877"/>
            <a:ext cx="12315713" cy="68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0A4066-EBF7-4FB8-B0F0-98F8610F35A6}"/>
              </a:ext>
            </a:extLst>
          </p:cNvPr>
          <p:cNvSpPr/>
          <p:nvPr/>
        </p:nvSpPr>
        <p:spPr>
          <a:xfrm>
            <a:off x="4654740" y="3244334"/>
            <a:ext cx="2882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I bet you're not so civilized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560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6428A-952A-48CD-B45C-27291502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FF3A64-BB53-4891-8037-58A435251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170" name="Picture 2" descr="Maggie Simpson | Heroes Wiki | Fandom">
            <a:extLst>
              <a:ext uri="{FF2B5EF4-FFF2-40B4-BE49-F238E27FC236}">
                <a16:creationId xmlns:a16="http://schemas.microsoft.com/office/drawing/2014/main" id="{71DB53B4-E082-4E02-904B-C533B547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31" y="-933226"/>
            <a:ext cx="8724452" cy="87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BB8C02-4F80-4B17-BCC5-903D3F71F8F2}"/>
              </a:ext>
            </a:extLst>
          </p:cNvPr>
          <p:cNvSpPr/>
          <p:nvPr/>
        </p:nvSpPr>
        <p:spPr>
          <a:xfrm>
            <a:off x="8093414" y="2619707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Well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fr-CA" dirty="0" err="1">
                <a:solidFill>
                  <a:srgbClr val="202124"/>
                </a:solidFill>
                <a:latin typeface="arial" panose="020B0604020202020204" pitchFamily="34" charset="0"/>
              </a:rPr>
              <a:t>isn't</a:t>
            </a:r>
            <a:r>
              <a:rPr lang="fr-CA" dirty="0">
                <a:solidFill>
                  <a:srgbClr val="202124"/>
                </a:solidFill>
                <a:latin typeface="arial" panose="020B0604020202020204" pitchFamily="34" charset="0"/>
              </a:rPr>
              <a:t> love primitive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8711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9553A-71AA-4714-B97A-7A74FCBAE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4BCB5D-53DC-4287-AFC7-D6F3B95F6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 descr="Bart Bart Simpson Sticker - Bart Bart Simpson Dizzy - Discover &amp; Share GIFs">
            <a:extLst>
              <a:ext uri="{FF2B5EF4-FFF2-40B4-BE49-F238E27FC236}">
                <a16:creationId xmlns:a16="http://schemas.microsoft.com/office/drawing/2014/main" id="{85AFCCDB-E09B-402A-8F1A-BA5B5B4C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9" y="-1544996"/>
            <a:ext cx="9993854" cy="84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41F177-F793-4C1C-A7E4-C1FF1C353685}"/>
              </a:ext>
            </a:extLst>
          </p:cNvPr>
          <p:cNvSpPr/>
          <p:nvPr/>
        </p:nvSpPr>
        <p:spPr>
          <a:xfrm>
            <a:off x="4458340" y="3244334"/>
            <a:ext cx="3275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A wild gift that you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wanna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give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32624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61</Words>
  <Application>Microsoft Office PowerPoint</Application>
  <PresentationFormat>Grand écran</PresentationFormat>
  <Paragraphs>10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Storyboard  fait par Vincent Fecteau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  fait par Vincent Fecteau</dc:title>
  <dc:creator>CSBE</dc:creator>
  <cp:lastModifiedBy>CSBE</cp:lastModifiedBy>
  <cp:revision>4</cp:revision>
  <dcterms:created xsi:type="dcterms:W3CDTF">2022-11-17T15:33:22Z</dcterms:created>
  <dcterms:modified xsi:type="dcterms:W3CDTF">2022-11-17T15:53:55Z</dcterms:modified>
</cp:coreProperties>
</file>