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0291-B3DD-4FED-9F2D-1425EFEC70E9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DD4A-0E0B-4BC0-B41E-2977C0325B2D}" type="slidenum">
              <a:rPr lang="fr-CA" smtClean="0"/>
              <a:t>‹N°›</a:t>
            </a:fld>
            <a:endParaRPr lang="fr-CA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5955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0291-B3DD-4FED-9F2D-1425EFEC70E9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DD4A-0E0B-4BC0-B41E-2977C0325B2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44577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0291-B3DD-4FED-9F2D-1425EFEC70E9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DD4A-0E0B-4BC0-B41E-2977C0325B2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96289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0291-B3DD-4FED-9F2D-1425EFEC70E9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DD4A-0E0B-4BC0-B41E-2977C0325B2D}" type="slidenum">
              <a:rPr lang="fr-CA" smtClean="0"/>
              <a:t>‹N°›</a:t>
            </a:fld>
            <a:endParaRPr lang="fr-CA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361237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0291-B3DD-4FED-9F2D-1425EFEC70E9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DD4A-0E0B-4BC0-B41E-2977C0325B2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625853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0291-B3DD-4FED-9F2D-1425EFEC70E9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DD4A-0E0B-4BC0-B41E-2977C0325B2D}" type="slidenum">
              <a:rPr lang="fr-CA" smtClean="0"/>
              <a:t>‹N°›</a:t>
            </a:fld>
            <a:endParaRPr lang="fr-CA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952042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0291-B3DD-4FED-9F2D-1425EFEC70E9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DD4A-0E0B-4BC0-B41E-2977C0325B2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813055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0291-B3DD-4FED-9F2D-1425EFEC70E9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DD4A-0E0B-4BC0-B41E-2977C0325B2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097803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0291-B3DD-4FED-9F2D-1425EFEC70E9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DD4A-0E0B-4BC0-B41E-2977C0325B2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33359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0291-B3DD-4FED-9F2D-1425EFEC70E9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DD4A-0E0B-4BC0-B41E-2977C0325B2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6076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0291-B3DD-4FED-9F2D-1425EFEC70E9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DD4A-0E0B-4BC0-B41E-2977C0325B2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44071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0291-B3DD-4FED-9F2D-1425EFEC70E9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DD4A-0E0B-4BC0-B41E-2977C0325B2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758110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0291-B3DD-4FED-9F2D-1425EFEC70E9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DD4A-0E0B-4BC0-B41E-2977C0325B2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842166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0291-B3DD-4FED-9F2D-1425EFEC70E9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DD4A-0E0B-4BC0-B41E-2977C0325B2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78130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0291-B3DD-4FED-9F2D-1425EFEC70E9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DD4A-0E0B-4BC0-B41E-2977C0325B2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67809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0291-B3DD-4FED-9F2D-1425EFEC70E9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DD4A-0E0B-4BC0-B41E-2977C0325B2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540078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F30291-B3DD-4FED-9F2D-1425EFEC70E9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DDD4A-0E0B-4BC0-B41E-2977C0325B2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11278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EF30291-B3DD-4FED-9F2D-1425EFEC70E9}" type="datetimeFigureOut">
              <a:rPr lang="fr-CA" smtClean="0"/>
              <a:t>2022-09-22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02DDD4A-0E0B-4BC0-B41E-2977C0325B2D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79978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D01A081-55E6-46A0-A412-EA825A0354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phénomènes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E68A7B6-5B4D-4153-BFDD-822ED0C58A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pare Vincent</a:t>
            </a:r>
          </a:p>
        </p:txBody>
      </p:sp>
    </p:spTree>
    <p:extLst>
      <p:ext uri="{BB962C8B-B14F-4D97-AF65-F5344CB8AC3E}">
        <p14:creationId xmlns:p14="http://schemas.microsoft.com/office/powerpoint/2010/main" val="30285625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FAE3AF-159A-4C1E-9467-3E415FFC12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Aurores boréales</a:t>
            </a:r>
          </a:p>
        </p:txBody>
      </p:sp>
      <p:pic>
        <p:nvPicPr>
          <p:cNvPr id="1026" name="Picture 2" descr="Une spectaculaire aurore boréale illumine le ciel de l'Antarctique - YouTube">
            <a:extLst>
              <a:ext uri="{FF2B5EF4-FFF2-40B4-BE49-F238E27FC236}">
                <a16:creationId xmlns:a16="http://schemas.microsoft.com/office/drawing/2014/main" id="{16849619-51A5-4531-8601-1DA5C5A8A0A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2181" y="782619"/>
            <a:ext cx="4819650" cy="361473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57239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CF6633-8EAF-4E7D-B304-F566A3AC7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9214" y="4315209"/>
            <a:ext cx="8534400" cy="1507067"/>
          </a:xfrm>
        </p:spPr>
        <p:txBody>
          <a:bodyPr/>
          <a:lstStyle/>
          <a:p>
            <a:r>
              <a:rPr lang="fr-CA" dirty="0"/>
              <a:t>Étoile filante </a:t>
            </a:r>
          </a:p>
        </p:txBody>
      </p:sp>
      <p:pic>
        <p:nvPicPr>
          <p:cNvPr id="2050" name="Picture 2" descr="Observation des étoiles filantes | Espace pour la vie">
            <a:extLst>
              <a:ext uri="{FF2B5EF4-FFF2-40B4-BE49-F238E27FC236}">
                <a16:creationId xmlns:a16="http://schemas.microsoft.com/office/drawing/2014/main" id="{5D14F836-ED60-4A8E-884F-DDE361620B5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264" y="872594"/>
            <a:ext cx="5400331" cy="3614738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40588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1B2016-EC9F-42A2-8F92-789A715B5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Province 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FCDD9600-74FE-482E-990A-18EEAFCF847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6368" y="838112"/>
            <a:ext cx="6371608" cy="346295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911022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D84E927-111C-4CE4-B232-28EF4B7235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5887" y="4067784"/>
            <a:ext cx="1822320" cy="1507067"/>
          </a:xfrm>
        </p:spPr>
        <p:txBody>
          <a:bodyPr/>
          <a:lstStyle/>
          <a:p>
            <a:r>
              <a:rPr lang="fr-CA" dirty="0" err="1"/>
              <a:t>Mrc</a:t>
            </a:r>
            <a:endParaRPr lang="fr-CA" dirty="0"/>
          </a:p>
        </p:txBody>
      </p:sp>
      <p:pic>
        <p:nvPicPr>
          <p:cNvPr id="7" name="Espace réservé du contenu 6">
            <a:extLst>
              <a:ext uri="{FF2B5EF4-FFF2-40B4-BE49-F238E27FC236}">
                <a16:creationId xmlns:a16="http://schemas.microsoft.com/office/drawing/2014/main" id="{DE34E3A4-BFD7-4EAA-B93F-0A78A4B33D3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78946" y="1070109"/>
            <a:ext cx="4378363" cy="260111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220924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A3BC33-D8D9-4DCE-9C14-5EF644909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15848" y="4358240"/>
            <a:ext cx="2553840" cy="1507067"/>
          </a:xfrm>
        </p:spPr>
        <p:txBody>
          <a:bodyPr/>
          <a:lstStyle/>
          <a:p>
            <a:r>
              <a:rPr lang="fr-CA" dirty="0"/>
              <a:t>Localité</a:t>
            </a:r>
          </a:p>
        </p:txBody>
      </p:sp>
      <p:pic>
        <p:nvPicPr>
          <p:cNvPr id="4" name="Espace réservé du contenu 3">
            <a:extLst>
              <a:ext uri="{FF2B5EF4-FFF2-40B4-BE49-F238E27FC236}">
                <a16:creationId xmlns:a16="http://schemas.microsoft.com/office/drawing/2014/main" id="{6EDEE258-F5DB-4B93-A554-380B3ACE25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60678" y="563299"/>
            <a:ext cx="5264181" cy="3614738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79956275"/>
      </p:ext>
    </p:extLst>
  </p:cSld>
  <p:clrMapOvr>
    <a:masterClrMapping/>
  </p:clrMapOvr>
</p:sld>
</file>

<file path=ppt/theme/theme1.xml><?xml version="1.0" encoding="utf-8"?>
<a:theme xmlns:a="http://schemas.openxmlformats.org/drawingml/2006/main" name="Secteur">
  <a:themeElements>
    <a:clrScheme name="Secteu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eu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eu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</TotalTime>
  <Words>11</Words>
  <Application>Microsoft Office PowerPoint</Application>
  <PresentationFormat>Grand écran</PresentationFormat>
  <Paragraphs>7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Secteur</vt:lpstr>
      <vt:lpstr>phénomènes</vt:lpstr>
      <vt:lpstr>Aurores boréales</vt:lpstr>
      <vt:lpstr>Étoile filante </vt:lpstr>
      <vt:lpstr>Province </vt:lpstr>
      <vt:lpstr>Mrc</vt:lpstr>
      <vt:lpstr>Localité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CSBE</dc:creator>
  <cp:lastModifiedBy>CSBE</cp:lastModifiedBy>
  <cp:revision>3</cp:revision>
  <dcterms:created xsi:type="dcterms:W3CDTF">2022-09-22T14:14:41Z</dcterms:created>
  <dcterms:modified xsi:type="dcterms:W3CDTF">2022-09-22T14:34:12Z</dcterms:modified>
</cp:coreProperties>
</file>