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527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048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30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5280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8366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1111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2919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090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074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891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767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098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418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506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636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58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92D7E-8978-451B-AFE7-8643F7B0D3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6D6EE2-0D23-4BBE-9F67-DE229F6148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110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37B01-3035-4BAA-8376-BA64CD729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17581"/>
          </a:xfrm>
        </p:spPr>
        <p:txBody>
          <a:bodyPr>
            <a:normAutofit fontScale="90000"/>
          </a:bodyPr>
          <a:lstStyle/>
          <a:p>
            <a:r>
              <a:rPr lang="fr-CA" dirty="0"/>
              <a:t>Little fighter par Vincent Fecteau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5C207A-546B-455F-B572-04AFEFDE0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17581"/>
            <a:ext cx="9144000" cy="444021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And you were always alone out on the sea</a:t>
            </a:r>
          </a:p>
          <a:p>
            <a:endParaRPr lang="en-US" dirty="0"/>
          </a:p>
          <a:p>
            <a:r>
              <a:rPr lang="en-US" dirty="0"/>
              <a:t>Without a weapon in your hand</a:t>
            </a:r>
          </a:p>
          <a:p>
            <a:endParaRPr lang="en-US" dirty="0"/>
          </a:p>
          <a:p>
            <a:r>
              <a:rPr lang="en-US" dirty="0"/>
              <a:t>White lion</a:t>
            </a:r>
          </a:p>
          <a:p>
            <a:endParaRPr lang="en-US" dirty="0"/>
          </a:p>
          <a:p>
            <a:r>
              <a:rPr lang="en-US" dirty="0"/>
              <a:t>Rainbow warrior </a:t>
            </a:r>
          </a:p>
          <a:p>
            <a:endParaRPr lang="en-US" dirty="0"/>
          </a:p>
          <a:p>
            <a:r>
              <a:rPr lang="en-US" dirty="0"/>
              <a:t>Explosion du bateau</a:t>
            </a:r>
          </a:p>
          <a:p>
            <a:r>
              <a:rPr lang="en-US" dirty="0"/>
              <a:t>Service secret</a:t>
            </a:r>
          </a:p>
          <a:p>
            <a:r>
              <a:rPr lang="en-US" dirty="0"/>
              <a:t>France</a:t>
            </a:r>
          </a:p>
          <a:p>
            <a:r>
              <a:rPr lang="en-US" dirty="0"/>
              <a:t>La mort du photographed </a:t>
            </a:r>
          </a:p>
          <a:p>
            <a:r>
              <a:rPr lang="en-US" dirty="0"/>
              <a:t>Nouvelle </a:t>
            </a:r>
            <a:r>
              <a:rPr lang="en-US" dirty="0" err="1"/>
              <a:t>lande</a:t>
            </a:r>
            <a:r>
              <a:rPr lang="en-US" dirty="0"/>
              <a:t>  </a:t>
            </a:r>
          </a:p>
          <a:p>
            <a:r>
              <a:rPr lang="en-US" dirty="0"/>
              <a:t>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55766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D8F7-E072-4122-B7E9-89F1CCDA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C2D08D-91C1-4678-8DD7-4D7604E6C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8520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37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Facette</vt:lpstr>
      <vt:lpstr>Little fighter par Vincent Fecteau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fighter par Vincent Fecteau</dc:title>
  <dc:creator>CSBE</dc:creator>
  <cp:lastModifiedBy>CSBE</cp:lastModifiedBy>
  <cp:revision>2</cp:revision>
  <dcterms:created xsi:type="dcterms:W3CDTF">2022-11-14T16:34:44Z</dcterms:created>
  <dcterms:modified xsi:type="dcterms:W3CDTF">2022-11-14T16:38:03Z</dcterms:modified>
</cp:coreProperties>
</file>