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27170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7322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907695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47015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497109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32921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706923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61306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522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124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0454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682673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19864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650346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3954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71683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522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9F1642-D56F-496B-A138-AD380F55B23F}" type="datetimeFigureOut">
              <a:rPr lang="fr-CA" smtClean="0"/>
              <a:t>2022-10-21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C6D268-646B-4328-8C26-51F1BE8773CF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041374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0933C1D-958F-4238-9AF6-73FA1B6F65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3190" y="1764575"/>
            <a:ext cx="4037703" cy="591055"/>
          </a:xfrm>
        </p:spPr>
        <p:txBody>
          <a:bodyPr>
            <a:normAutofit fontScale="90000"/>
          </a:bodyPr>
          <a:lstStyle/>
          <a:p>
            <a:r>
              <a:rPr lang="fr-CA" sz="2800" dirty="0">
                <a:latin typeface="Agency FB" panose="020B0503020202020204" pitchFamily="34" charset="0"/>
              </a:rPr>
              <a:t>Fait par Vincent Fecteau</a:t>
            </a:r>
            <a:br>
              <a:rPr lang="fr-CA" sz="2800" dirty="0">
                <a:latin typeface="Agency FB" panose="020B0503020202020204" pitchFamily="34" charset="0"/>
              </a:rPr>
            </a:br>
            <a:r>
              <a:rPr lang="fr-CA" sz="2800" dirty="0">
                <a:latin typeface="Agency FB" panose="020B0503020202020204" pitchFamily="34" charset="0"/>
              </a:rPr>
              <a:t>gr o2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5C5FBF9-90A4-496B-9850-D63A63B8C3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1026" name="Picture 2" descr="Rise of Kingdoms">
            <a:extLst>
              <a:ext uri="{FF2B5EF4-FFF2-40B4-BE49-F238E27FC236}">
                <a16:creationId xmlns:a16="http://schemas.microsoft.com/office/drawing/2014/main" id="{C605714A-A51E-4270-A075-7F774B338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80" y="76200"/>
            <a:ext cx="33623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D1CFB50-3E18-472C-BCD6-87589EB46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64" y="-101900"/>
            <a:ext cx="3132208" cy="360203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Top 25 Best City Layouts in Rise of Kingdoms | House of Kingdoms">
            <a:extLst>
              <a:ext uri="{FF2B5EF4-FFF2-40B4-BE49-F238E27FC236}">
                <a16:creationId xmlns:a16="http://schemas.microsoft.com/office/drawing/2014/main" id="{E57E9A02-289E-4BF0-A83A-6F889F0F0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514" y="251911"/>
            <a:ext cx="3051586" cy="29490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ise of Kingdoms Guides: Everything You Need To Know">
            <a:extLst>
              <a:ext uri="{FF2B5EF4-FFF2-40B4-BE49-F238E27FC236}">
                <a16:creationId xmlns:a16="http://schemas.microsoft.com/office/drawing/2014/main" id="{E25AED41-50C9-43BA-AC98-1A88F3B6B2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364" y="3429000"/>
            <a:ext cx="6727115" cy="336355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ise of Kingdoms - YouTube">
            <a:extLst>
              <a:ext uri="{FF2B5EF4-FFF2-40B4-BE49-F238E27FC236}">
                <a16:creationId xmlns:a16="http://schemas.microsoft.com/office/drawing/2014/main" id="{1583A90B-99E7-4233-B3E8-C5FEE94E2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556" b="98778" l="3667" r="97778">
                        <a14:foregroundMark x1="14778" y1="31667" x2="14778" y2="31667"/>
                        <a14:foregroundMark x1="14778" y1="31667" x2="14778" y2="31667"/>
                        <a14:foregroundMark x1="15667" y1="38889" x2="15667" y2="38889"/>
                        <a14:foregroundMark x1="15667" y1="38889" x2="15667" y2="38889"/>
                        <a14:foregroundMark x1="76556" y1="88778" x2="76556" y2="88778"/>
                        <a14:foregroundMark x1="78889" y1="88333" x2="78889" y2="88333"/>
                        <a14:foregroundMark x1="79222" y1="88333" x2="79889" y2="88889"/>
                        <a14:foregroundMark x1="80667" y1="89444" x2="81000" y2="90000"/>
                        <a14:foregroundMark x1="81444" y1="90333" x2="81889" y2="90556"/>
                        <a14:foregroundMark x1="82333" y1="90556" x2="82333" y2="90556"/>
                        <a14:foregroundMark x1="83111" y1="91333" x2="83444" y2="91889"/>
                        <a14:foregroundMark x1="84111" y1="92111" x2="85667" y2="92667"/>
                        <a14:foregroundMark x1="86444" y1="92556" x2="86444" y2="92556"/>
                        <a14:foregroundMark x1="88778" y1="93222" x2="89889" y2="94556"/>
                        <a14:foregroundMark x1="90222" y1="94556" x2="90889" y2="95222"/>
                        <a14:foregroundMark x1="91444" y1="95222" x2="91889" y2="95667"/>
                        <a14:foregroundMark x1="92556" y1="95667" x2="93000" y2="96000"/>
                        <a14:foregroundMark x1="93667" y1="95556" x2="94444" y2="94889"/>
                        <a14:foregroundMark x1="95111" y1="93667" x2="95111" y2="92889"/>
                        <a14:foregroundMark x1="94889" y1="88667" x2="94889" y2="88667"/>
                        <a14:foregroundMark x1="94778" y1="88000" x2="94778" y2="88000"/>
                        <a14:foregroundMark x1="94556" y1="91000" x2="94556" y2="91556"/>
                        <a14:foregroundMark x1="95222" y1="84667" x2="95222" y2="84667"/>
                        <a14:foregroundMark x1="85778" y1="87556" x2="85778" y2="87556"/>
                        <a14:foregroundMark x1="86889" y1="87333" x2="86889" y2="87333"/>
                        <a14:foregroundMark x1="52444" y1="14556" x2="52444" y2="14556"/>
                        <a14:foregroundMark x1="54111" y1="13778" x2="54111" y2="13778"/>
                        <a14:foregroundMark x1="56333" y1="13222" x2="57556" y2="13222"/>
                        <a14:foregroundMark x1="62333" y1="12667" x2="64222" y2="12444"/>
                        <a14:foregroundMark x1="67444" y1="11778" x2="68556" y2="11556"/>
                        <a14:foregroundMark x1="72333" y1="11444" x2="73222" y2="11444"/>
                        <a14:foregroundMark x1="74000" y1="11444" x2="74667" y2="11333"/>
                        <a14:foregroundMark x1="75111" y1="11333" x2="75778" y2="11556"/>
                        <a14:foregroundMark x1="76222" y1="12111" x2="77000" y2="13222"/>
                        <a14:foregroundMark x1="78000" y1="13667" x2="78000" y2="13667"/>
                        <a14:foregroundMark x1="64000" y1="5667" x2="64000" y2="5667"/>
                        <a14:foregroundMark x1="75778" y1="1556" x2="75778" y2="1556"/>
                        <a14:foregroundMark x1="4444" y1="40333" x2="5000" y2="40778"/>
                        <a14:foregroundMark x1="11667" y1="60889" x2="11667" y2="60889"/>
                        <a14:foregroundMark x1="27778" y1="98778" x2="28222" y2="98778"/>
                        <a14:foregroundMark x1="96222" y1="90778" x2="96222" y2="90778"/>
                        <a14:foregroundMark x1="97778" y1="94000" x2="97778" y2="94000"/>
                        <a14:foregroundMark x1="14778" y1="28667" x2="14778" y2="28667"/>
                        <a14:foregroundMark x1="30556" y1="13222" x2="30556" y2="13222"/>
                        <a14:foregroundMark x1="40333" y1="9778" x2="40333" y2="9778"/>
                        <a14:foregroundMark x1="44222" y1="6000" x2="44222" y2="6000"/>
                        <a14:foregroundMark x1="47556" y1="4556" x2="47556" y2="4556"/>
                        <a14:foregroundMark x1="51111" y1="4444" x2="51111" y2="4444"/>
                        <a14:foregroundMark x1="53333" y1="4111" x2="53333" y2="4111"/>
                        <a14:foregroundMark x1="55889" y1="4222" x2="55889" y2="4222"/>
                        <a14:foregroundMark x1="49222" y1="5000" x2="49222" y2="5000"/>
                        <a14:foregroundMark x1="40667" y1="6111" x2="40667" y2="6111"/>
                        <a14:foregroundMark x1="44444" y1="6111" x2="44444" y2="6111"/>
                        <a14:foregroundMark x1="46556" y1="5778" x2="46556" y2="5778"/>
                        <a14:foregroundMark x1="42333" y1="6222" x2="42333" y2="6222"/>
                        <a14:foregroundMark x1="42000" y1="7222" x2="42000" y2="7222"/>
                        <a14:foregroundMark x1="40444" y1="8333" x2="40444" y2="8333"/>
                        <a14:foregroundMark x1="36556" y1="8444" x2="36556" y2="8444"/>
                        <a14:foregroundMark x1="38556" y1="7889" x2="38556" y2="7889"/>
                        <a14:foregroundMark x1="38444" y1="6889" x2="38444" y2="6889"/>
                        <a14:foregroundMark x1="34556" y1="9444" x2="34556" y2="9444"/>
                        <a14:foregroundMark x1="37222" y1="9778" x2="37222" y2="9778"/>
                        <a14:foregroundMark x1="36111" y1="7111" x2="36111" y2="7111"/>
                        <a14:foregroundMark x1="33111" y1="9222" x2="33111" y2="9222"/>
                        <a14:foregroundMark x1="33444" y1="12111" x2="33444" y2="12111"/>
                        <a14:foregroundMark x1="31111" y1="9444" x2="31111" y2="9444"/>
                        <a14:foregroundMark x1="32333" y1="12111" x2="32333" y2="12111"/>
                        <a14:foregroundMark x1="32444" y1="10222" x2="32444" y2="10222"/>
                        <a14:foregroundMark x1="22778" y1="12667" x2="22778" y2="12667"/>
                        <a14:foregroundMark x1="25222" y1="15333" x2="25222" y2="15333"/>
                        <a14:foregroundMark x1="26556" y1="16778" x2="26556" y2="16778"/>
                        <a14:foregroundMark x1="27444" y1="14111" x2="27444" y2="14111"/>
                        <a14:foregroundMark x1="27333" y1="11111" x2="27333" y2="11111"/>
                        <a14:foregroundMark x1="29000" y1="11333" x2="29000" y2="11333"/>
                        <a14:foregroundMark x1="30556" y1="11556" x2="30556" y2="11556"/>
                        <a14:foregroundMark x1="28889" y1="9778" x2="28889" y2="9778"/>
                        <a14:foregroundMark x1="28556" y1="15333" x2="28556" y2="15333"/>
                        <a14:foregroundMark x1="28222" y1="13667" x2="28222" y2="13667"/>
                        <a14:foregroundMark x1="25556" y1="12667" x2="25556" y2="12667"/>
                        <a14:foregroundMark x1="25111" y1="11444" x2="25111" y2="11444"/>
                        <a14:foregroundMark x1="26333" y1="15889" x2="26333" y2="15889"/>
                        <a14:foregroundMark x1="23111" y1="16111" x2="23111" y2="16111"/>
                        <a14:foregroundMark x1="20889" y1="19444" x2="19667" y2="19778"/>
                        <a14:foregroundMark x1="19000" y1="20111" x2="18333" y2="20111"/>
                        <a14:foregroundMark x1="19333" y1="15889" x2="19333" y2="15889"/>
                        <a14:foregroundMark x1="22111" y1="17222" x2="22111" y2="17222"/>
                        <a14:foregroundMark x1="22778" y1="18667" x2="22778" y2="19556"/>
                        <a14:foregroundMark x1="22556" y1="20222" x2="22333" y2="20667"/>
                        <a14:foregroundMark x1="22000" y1="21222" x2="21333" y2="22000"/>
                        <a14:foregroundMark x1="20667" y1="22000" x2="19667" y2="22222"/>
                        <a14:foregroundMark x1="19000" y1="22444" x2="17778" y2="22556"/>
                        <a14:foregroundMark x1="16778" y1="22889" x2="16000" y2="23889"/>
                        <a14:foregroundMark x1="15667" y1="23889" x2="15667" y2="23889"/>
                        <a14:foregroundMark x1="15222" y1="24778" x2="14889" y2="25778"/>
                        <a14:foregroundMark x1="14778" y1="26556" x2="14556" y2="27333"/>
                        <a14:foregroundMark x1="14556" y1="27778" x2="14556" y2="28889"/>
                        <a14:foregroundMark x1="14778" y1="29444" x2="16778" y2="30111"/>
                        <a14:foregroundMark x1="17889" y1="29778" x2="19667" y2="24889"/>
                        <a14:foregroundMark x1="19778" y1="23667" x2="20556" y2="22000"/>
                        <a14:foregroundMark x1="20889" y1="21667" x2="20889" y2="21667"/>
                        <a14:foregroundMark x1="13556" y1="23111" x2="13000" y2="23111"/>
                        <a14:foregroundMark x1="11667" y1="24000" x2="8333" y2="30333"/>
                        <a14:foregroundMark x1="8333" y1="30333" x2="8333" y2="30556"/>
                        <a14:foregroundMark x1="8333" y1="30556" x2="8333" y2="30556"/>
                        <a14:foregroundMark x1="8000" y1="31222" x2="8667" y2="32111"/>
                        <a14:foregroundMark x1="9222" y1="32778" x2="9778" y2="34222"/>
                        <a14:foregroundMark x1="9889" y1="34667" x2="11000" y2="36556"/>
                        <a14:foregroundMark x1="11444" y1="36556" x2="11778" y2="37222"/>
                        <a14:foregroundMark x1="11667" y1="37222" x2="11111" y2="38556"/>
                        <a14:foregroundMark x1="9889" y1="39222" x2="9778" y2="39889"/>
                        <a14:foregroundMark x1="8778" y1="40111" x2="8778" y2="40778"/>
                        <a14:foregroundMark x1="8333" y1="40778" x2="8222" y2="41889"/>
                        <a14:foregroundMark x1="7667" y1="42556" x2="8222" y2="44222"/>
                        <a14:foregroundMark x1="9556" y1="46111" x2="12111" y2="44667"/>
                        <a14:foregroundMark x1="12556" y1="43111" x2="13222" y2="37778"/>
                        <a14:foregroundMark x1="13333" y1="36111" x2="14000" y2="35333"/>
                        <a14:foregroundMark x1="14111" y1="35111" x2="14778" y2="35111"/>
                        <a14:foregroundMark x1="15889" y1="35000" x2="16333" y2="35000"/>
                        <a14:foregroundMark x1="14556" y1="40444" x2="14556" y2="40444"/>
                        <a14:foregroundMark x1="14333" y1="42222" x2="12444" y2="43444"/>
                        <a14:foregroundMark x1="12111" y1="43444" x2="11778" y2="43889"/>
                        <a14:foregroundMark x1="11333" y1="44444" x2="11444" y2="45667"/>
                        <a14:foregroundMark x1="11778" y1="47111" x2="13667" y2="48111"/>
                        <a14:foregroundMark x1="13667" y1="48444" x2="13667" y2="48444"/>
                        <a14:foregroundMark x1="14000" y1="48778" x2="13000" y2="50667"/>
                        <a14:foregroundMark x1="11889" y1="51111" x2="11778" y2="51556"/>
                        <a14:foregroundMark x1="10556" y1="50000" x2="8222" y2="48667"/>
                        <a14:foregroundMark x1="6444" y1="46889" x2="5222" y2="45444"/>
                        <a14:foregroundMark x1="4111" y1="44222" x2="3667" y2="41222"/>
                        <a14:foregroundMark x1="4444" y1="38111" x2="4889" y2="37778"/>
                        <a14:foregroundMark x1="5778" y1="50778" x2="5778" y2="50778"/>
                        <a14:foregroundMark x1="6778" y1="51889" x2="8000" y2="53444"/>
                        <a14:foregroundMark x1="8667" y1="54000" x2="9111" y2="55111"/>
                        <a14:foregroundMark x1="9444" y1="55667" x2="9889" y2="56667"/>
                        <a14:foregroundMark x1="11444" y1="58000" x2="11778" y2="58778"/>
                        <a14:foregroundMark x1="12111" y1="59111" x2="12111" y2="59111"/>
                        <a14:foregroundMark x1="13778" y1="60222" x2="14556" y2="61000"/>
                        <a14:foregroundMark x1="15111" y1="63111" x2="15111" y2="63111"/>
                        <a14:foregroundMark x1="16000" y1="62778" x2="16667" y2="63333"/>
                        <a14:foregroundMark x1="17222" y1="62889" x2="17889" y2="63667"/>
                        <a14:foregroundMark x1="17889" y1="64667" x2="17889" y2="65778"/>
                        <a14:foregroundMark x1="17889" y1="66000" x2="17889" y2="66556"/>
                        <a14:foregroundMark x1="16000" y1="66556" x2="11111" y2="64778"/>
                        <a14:foregroundMark x1="8667" y1="63111" x2="8222" y2="62556"/>
                        <a14:foregroundMark x1="6889" y1="60111" x2="6333" y2="57556"/>
                        <a14:foregroundMark x1="6000" y1="56667" x2="6000" y2="56667"/>
                        <a14:foregroundMark x1="19667" y1="70778" x2="19667" y2="70778"/>
                        <a14:foregroundMark x1="19111" y1="71333" x2="19111" y2="71333"/>
                        <a14:foregroundMark x1="19000" y1="71667" x2="19111" y2="72333"/>
                        <a14:foregroundMark x1="19778" y1="72444" x2="20667" y2="72778"/>
                        <a14:foregroundMark x1="20667" y1="72667" x2="20667" y2="72111"/>
                        <a14:foregroundMark x1="20667" y1="71111" x2="20667" y2="70556"/>
                        <a14:foregroundMark x1="19778" y1="68667" x2="19778" y2="68111"/>
                        <a14:foregroundMark x1="19778" y1="67556" x2="19778" y2="67556"/>
                        <a14:foregroundMark x1="93333" y1="18556" x2="93333" y2="18556"/>
                        <a14:foregroundMark x1="93333" y1="18556" x2="93333" y2="18556"/>
                        <a14:foregroundMark x1="95556" y1="20556" x2="96444" y2="21778"/>
                        <a14:foregroundMark x1="96444" y1="22000" x2="96444" y2="22000"/>
                        <a14:foregroundMark x1="97111" y1="24111" x2="97111" y2="25111"/>
                        <a14:foregroundMark x1="97444" y1="26556" x2="97778" y2="27444"/>
                        <a14:foregroundMark x1="97778" y1="26778" x2="97778" y2="22889"/>
                        <a14:foregroundMark x1="97778" y1="21333" x2="97444" y2="18778"/>
                        <a14:foregroundMark x1="96000" y1="16444" x2="96000" y2="16444"/>
                        <a14:foregroundMark x1="95556" y1="15333" x2="94889" y2="14556"/>
                        <a14:foregroundMark x1="94778" y1="14444" x2="94778" y2="14444"/>
                        <a14:foregroundMark x1="94111" y1="13444" x2="94444" y2="13000"/>
                        <a14:foregroundMark x1="95222" y1="12556" x2="95889" y2="12556"/>
                        <a14:foregroundMark x1="96667" y1="12556" x2="96667" y2="12556"/>
                        <a14:foregroundMark x1="95889" y1="77667" x2="95889" y2="77667"/>
                        <a14:foregroundMark x1="96222" y1="77000" x2="96222" y2="77000"/>
                        <a14:foregroundMark x1="96222" y1="76889" x2="96222" y2="76889"/>
                        <a14:foregroundMark x1="96222" y1="76889" x2="96222" y2="76889"/>
                        <a14:foregroundMark x1="96333" y1="76889" x2="96333" y2="76889"/>
                        <a14:foregroundMark x1="96333" y1="76889" x2="96333" y2="76889"/>
                        <a14:foregroundMark x1="96333" y1="76889" x2="96333" y2="76889"/>
                        <a14:foregroundMark x1="96333" y1="76889" x2="93556" y2="75111"/>
                        <a14:foregroundMark x1="93000" y1="74778" x2="93222" y2="74222"/>
                        <a14:foregroundMark x1="94111" y1="72889" x2="94889" y2="71889"/>
                        <a14:foregroundMark x1="95111" y1="71111" x2="95556" y2="69222"/>
                        <a14:foregroundMark x1="95667" y1="68889" x2="95667" y2="68889"/>
                        <a14:foregroundMark x1="79556" y1="42778" x2="79556" y2="42778"/>
                      </a14:backgroundRemoval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5145" y="2859759"/>
            <a:ext cx="3932799" cy="39327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998092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TM04033921[[fn=Damas]]</Template>
  <TotalTime>4</TotalTime>
  <Words>7</Words>
  <Application>Microsoft Office PowerPoint</Application>
  <PresentationFormat>Grand écran</PresentationFormat>
  <Paragraphs>1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Agency FB</vt:lpstr>
      <vt:lpstr>Arial</vt:lpstr>
      <vt:lpstr>Bookman Old Style</vt:lpstr>
      <vt:lpstr>Rockwell</vt:lpstr>
      <vt:lpstr>Damask</vt:lpstr>
      <vt:lpstr>Fait par Vincent Fecteau gr o2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Fait par Vincent Fecteau gr o2</dc:title>
  <dc:creator>CSBE</dc:creator>
  <cp:lastModifiedBy>CSBE</cp:lastModifiedBy>
  <cp:revision>1</cp:revision>
  <dcterms:created xsi:type="dcterms:W3CDTF">2022-10-21T14:47:05Z</dcterms:created>
  <dcterms:modified xsi:type="dcterms:W3CDTF">2022-10-21T14:51:29Z</dcterms:modified>
</cp:coreProperties>
</file>