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C33B1E-5078-4D8B-A63B-7A8FFBDEB5D0}" v="445" dt="2022-12-20T20:38:39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6086 4155 16383 0 0,'9'0'0'0'0,"9"0"0"0"0,9 0 0 0 0,6 0 0 0 0,1 0 0 0 0,5 0 0 0 0,0 0 0 0 0,-2 0 0 0 0,3 0 0 0 0,-2 0 0 0 0,-1 0 0 0 0,-4 0 0 0 0,-2 0 0 0 0,-1 0 0 0 0,3 0 0 0 0,0 0 0 0 0,0 0 0 0 0,-1 0 0 0 0,-1 0 0 0 0,-2 0 0 0 0,0 0 0 0 0,-1 0 0 0 0,-1 0 0 0 0,5 0 0 0 0,2 0 0 0 0,4 0 0 0 0,0 0 0 0 0,4 0 0 0 0,-2 0 0 0 0,-2 0 0 0 0,2-4 0 0 0,-2-2 0 0 0,-2 0 0 0 0,2 1 0 0 0,-1 1 0 0 0,-1 2 0 0 0,1 1 0 0 0,0 1 0 0 0,-2 0 0 0 0,-2 0 0 0 0,-2 0 0 0 0,3 0 0 0 0,1 1 0 0 0,-2-1 0 0 0,4 0 0 0 0,0 0 0 0 0,-2 0 0 0 0,-2 0 0 0 0,-1 0 0 0 0,-3 0 0 0 0,0 0 0 0 0,-2 0 0 0 0,1 0 0 0 0,-1 0 0 0 0,0 0 0 0 0,0 0 0 0 0,1 0 0 0 0,-1 5 0 0 0,1 6 0 0 0,-1 1 0 0 0,1-2 0 0 0,-1 3 0 0 0,1-1 0 0 0,4-3 0 0 0,2-2 0 0 0,0-3 0 0 0,-2-3 0 0 0,-1 5 0 0 0,3 5 0 0 0,1 0 0 0 0,4 4 0 0 0,0-1 0 0 0,2-3 0 0 0,0 2 0 0 0,-4 2 0 0 0,-2 5 0 0 0,-3 2 0 0 0,3 3 0 0 0,-1-3 0 0 0,0 0 0 0 0,-2 0 0 0 0,-2-3 0 0 0,-1-5 0 0 0,-1-5 0 0 0,0 1 0 0 0,0-2 0 0 0,-1-1 0 0 0,0-3 0 0 0,0-1 0 0 0,1-2 0 0 0,-1-1 0 0 0,1 0 0 0 0,-1-1 0 0 0,1 1 0 0 0,0 0 0 0 0,-1-1 0 0 0,1-4 0 0 0,-1-6 0 0 0,1-5 0 0 0,0-6 0 0 0,-1-3 0 0 0,5-2 0 0 0,7-2 0 0 0,5 1 0 0 0,6-1 0 0 0,8 0 0 0 0,4 5 0 0 0,8 1 0 0 0,1 4 0 0 0,4 1 0 0 0,-2-1 0 0 0,-3 2 0 0 0,-4-1 0 0 0,-5 3 0 0 0,-2 4 0 0 0,-3 4 0 0 0,-6 3 0 0 0,-6 2 0 0 0,-7 2 0 0 0,1 0 0 0 0,-2 1 0 0 0,-3 0 0 0 0,-2 0 0 0 0,-1-1 0 0 0,3 0 0 0 0,1 0 0 0 0,-1 1 0 0 0,4-1 0 0 0,0 0 0 0 0,-2 0 0 0 0,-2 0 0 0 0,-1-1 0 0 0,-3 1 0 0 0,0 0 0 0 0,-2 0 0 0 0,1 5 0 0 0,-1 1 0 0 0,0 0 0 0 0,0 4 0 0 0,1 4 0 0 0,-1 0 0 0 0,1 3 0 0 0,-1 3 0 0 0,1 2 0 0 0,-1 3 0 0 0,1 1 0 0 0,0 2 0 0 0,-1-1 0 0 0,1-3 0 0 0,-1-2 0 0 0,1-5 0 0 0,0-5 0 0 0,-1 1 0 0 0,1-3 0 0 0,-1 2 0 0 0,1-1 0 0 0,0-2 0 0 0,-1-4 0 0 0,1-1 0 0 0,-1-2 0 0 0,-2-2 0 0 0,-2 0 0 0 0,-4 2 0 0 0,-2 3 0 0 0,-2 1 0 0 0,-1-1 0 0 0,-1-1 0 0 0,0-2 0 0 0,3 0 0 0 0,0-1 0 0 0,1-1 0 0 0,-2 0 0 0 0,1-1 0 0 0,-1 1 0 0 0,-1 0 0 0 0,0 0 0 0 0,0 0 0 0 0,-3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18917 3872 16383 0 0,'15'0'0'0'0,"13"5"0"0"0,12 1 0 0 0,9 4 0 0 0,5 1 0 0 0,2 4 0 0 0,2-2 0 0 0,-4-3 0 0 0,-3 2 0 0 0,0-1 0 0 0,-4-3 0 0 0,-6-2 0 0 0,-4-3 0 0 0,-5 4 0 0 0,-2 0 0 0 0,2 3 0 0 0,2 1 0 0 0,3-3 0 0 0,0-1 0 0 0,-1-3 0 0 0,3 3 0 0 0,4 0 0 0 0,-1-1 0 0 0,2-1 0 0 0,-2-2 0 0 0,2-1 0 0 0,2-2 0 0 0,3 0 0 0 0,-2 0 0 0 0,0 0 0 0 0,-3 0 0 0 0,0-1 0 0 0,-3 1 0 0 0,-3 0 0 0 0,-3 0 0 0 0,1 0 0 0 0,-1 0 0 0 0,-1 0 0 0 0,-2 0 0 0 0,-2 0 0 0 0,-1-5 0 0 0,4-1 0 0 0,1 0 0 0 0,-1 1 0 0 0,-1-3 0 0 0,-1-5 0 0 0,-2 0 0 0 0,0 2 0 0 0,3-2 0 0 0,2 1 0 0 0,-1-1 0 0 0,-1 0 0 0 0,-1 4 0 0 0,3 2 0 0 0,6 3 0 0 0,0-3 0 0 0,3 0 0 0 0,3 2 0 0 0,4 0 0 0 0,-2 3 0 0 0,0 0 0 0 0,1 1 0 0 0,2 1 0 0 0,-4 0 0 0 0,1 1 0 0 0,-4-1 0 0 0,0 0 0 0 0,-3 0 0 0 0,-3 0 0 0 0,-4 0 0 0 0,-3 1 0 0 0,-2-1 0 0 0,-1 0 0 0 0,-1 0 0 0 0,0-1 0 0 0,0 6 0 0 0,0 1 0 0 0,0 5 0 0 0,0 0 0 0 0,1-2 0 0 0,-1-2 0 0 0,1 3 0 0 0,0-2 0 0 0,-1 4 0 0 0,1-1 0 0 0,-1-1 0 0 0,1 1 0 0 0,0-1 0 0 0,-1 3 0 0 0,1 3 0 0 0,4 5 0 0 0,2-3 0 0 0,-1-3 0 0 0,4 0 0 0 0,1-2 0 0 0,-3-4 0 0 0,4-3 0 0 0,-2-3 0 0 0,4 3 0 0 0,-2 1 0 0 0,3-2 0 0 0,-2-1 0 0 0,3-1 0 0 0,-2-1 0 0 0,1-2 0 0 0,-1 1 0 0 0,1-2 0 0 0,-1 1 0 0 0,-4 0 0 0 0,2 0 0 0 0,-1 0 0 0 0,-3-1 0 0 0,-2 1 0 0 0,-2 0 0 0 0,-2 0 0 0 0,-1 0 0 0 0,0 0 0 0 0,-1 0 0 0 0,0 0 0 0 0,0 0 0 0 0,1 0 0 0 0,-1 0 0 0 0,0 0 0 0 0,1 0 0 0 0,-1 0 0 0 0,1 0 0 0 0,0 0 0 0 0,-1 0 0 0 0,1 0 0 0 0,-1 0 0 0 0,1 0 0 0 0,0 0 0 0 0,-1 0 0 0 0,1 0 0 0 0,-1 0 0 0 0,1 0 0 0 0,-1 0 0 0 0,1 0 0 0 0,0 0 0 0 0,-1 0 0 0 0,1 0 0 0 0,-1 0 0 0 0,1 0 0 0 0,0 0 0 0 0,-1 0 0 0 0,1 0 0 0 0,-1 0 0 0 0,1 0 0 0 0,-1 0 0 0 0,1 0 0 0 0,0 0 0 0 0,-1 0 0 0 0,1 0 0 0 0,-1 0 0 0 0,1 0 0 0 0,0 0 0 0 0,-1 0 0 0 0,1 0 0 0 0,-1 0 0 0 0,1 0 0 0 0,-1 0 0 0 0,1 0 0 0 0,0 0 0 0 0,-1 0 0 0 0,1 0 0 0 0,-1 0 0 0 0,1 0 0 0 0,-3 0 0 0 0,-3 0 0 0 0,0 0 0 0 0,0 0 0 0 0,-1 0 0 0 0,-1 0 0 0 0,-3 0 0 0 0,-1 0 0 0 0,1 0 0 0 0,0 0 0 0 0,0 0 0 0 0,1 0 0 0 0,3 0 0 0 0,-1 0 0 0 0,0 0 0 0 0,-2 0 0 0 0,-2 0 0 0 0,0 0 0 0 0,-2 0 0 0 0,0 0 0 0 0,0 0 0 0 0,-1 0 0 0 0,1 0 0 0 0,-1 0 0 0 0,1 0 0 0 0,-3-2 0 0 0,-3-3 0 0 0,-2-6 0 0 0,-3-6 0 0 0,-2 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16052 1454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4:50.2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6086 4155 16383 0 0,'9'0'0'0'0,"9"0"0"0"0,9 0 0 0 0,6 0 0 0 0,1 0 0 0 0,5 0 0 0 0,0 0 0 0 0,-2 0 0 0 0,3 0 0 0 0,-2 0 0 0 0,-1 0 0 0 0,-4 0 0 0 0,-2 0 0 0 0,-1 0 0 0 0,3 0 0 0 0,0 0 0 0 0,0 0 0 0 0,-1 0 0 0 0,-1 0 0 0 0,-2 0 0 0 0,0 0 0 0 0,-1 0 0 0 0,-1 0 0 0 0,5 0 0 0 0,2 0 0 0 0,4 0 0 0 0,0 0 0 0 0,4 0 0 0 0,-2 0 0 0 0,-2 0 0 0 0,2-4 0 0 0,-2-2 0 0 0,-2 0 0 0 0,2 1 0 0 0,-1 1 0 0 0,-1 2 0 0 0,1 1 0 0 0,0 1 0 0 0,-2 0 0 0 0,-2 0 0 0 0,-2 0 0 0 0,3 0 0 0 0,1 1 0 0 0,-2-1 0 0 0,4 0 0 0 0,0 0 0 0 0,-2 0 0 0 0,-2 0 0 0 0,-1 0 0 0 0,-3 0 0 0 0,0 0 0 0 0,-2 0 0 0 0,1 0 0 0 0,-1 0 0 0 0,0 0 0 0 0,0 0 0 0 0,1 0 0 0 0,-1 5 0 0 0,1 6 0 0 0,-1 1 0 0 0,1-2 0 0 0,-1 3 0 0 0,1-1 0 0 0,4-3 0 0 0,2-2 0 0 0,0-3 0 0 0,-2-3 0 0 0,-1 5 0 0 0,3 5 0 0 0,1 0 0 0 0,4 4 0 0 0,0-1 0 0 0,2-3 0 0 0,0 2 0 0 0,-4 2 0 0 0,-2 5 0 0 0,-3 2 0 0 0,3 3 0 0 0,-1-3 0 0 0,0 0 0 0 0,-2 0 0 0 0,-2-3 0 0 0,-1-5 0 0 0,-1-5 0 0 0,0 1 0 0 0,0-2 0 0 0,-1-1 0 0 0,0-3 0 0 0,0-1 0 0 0,1-2 0 0 0,-1-1 0 0 0,1 0 0 0 0,-1-1 0 0 0,1 1 0 0 0,0 0 0 0 0,-1-1 0 0 0,1-4 0 0 0,-1-6 0 0 0,1-5 0 0 0,0-6 0 0 0,-1-3 0 0 0,5-2 0 0 0,7-2 0 0 0,5 1 0 0 0,6-1 0 0 0,8 0 0 0 0,4 5 0 0 0,8 1 0 0 0,1 4 0 0 0,4 1 0 0 0,-2-1 0 0 0,-3 2 0 0 0,-4-1 0 0 0,-5 3 0 0 0,-2 4 0 0 0,-3 4 0 0 0,-6 3 0 0 0,-6 2 0 0 0,-7 2 0 0 0,1 0 0 0 0,-2 1 0 0 0,-3 0 0 0 0,-2 0 0 0 0,-1-1 0 0 0,3 0 0 0 0,1 0 0 0 0,-1 1 0 0 0,4-1 0 0 0,0 0 0 0 0,-2 0 0 0 0,-2 0 0 0 0,-1-1 0 0 0,-3 1 0 0 0,0 0 0 0 0,-2 0 0 0 0,1 5 0 0 0,-1 1 0 0 0,0 0 0 0 0,0 4 0 0 0,1 4 0 0 0,-1 0 0 0 0,1 3 0 0 0,-1 3 0 0 0,1 2 0 0 0,-1 3 0 0 0,1 1 0 0 0,0 2 0 0 0,-1-1 0 0 0,1-3 0 0 0,-1-2 0 0 0,1-5 0 0 0,0-5 0 0 0,-1 1 0 0 0,1-3 0 0 0,-1 2 0 0 0,1-1 0 0 0,0-2 0 0 0,-1-4 0 0 0,1-1 0 0 0,-1-2 0 0 0,-2-2 0 0 0,-2 0 0 0 0,-4 2 0 0 0,-2 3 0 0 0,-2 1 0 0 0,-1-1 0 0 0,-1-1 0 0 0,0-2 0 0 0,3 0 0 0 0,0-1 0 0 0,1-1 0 0 0,-2 0 0 0 0,1-1 0 0 0,-1 1 0 0 0,-1 0 0 0 0,0 0 0 0 0,0 0 0 0 0,-3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4:50.2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18917 3872 16383 0 0,'15'0'0'0'0,"13"5"0"0"0,12 1 0 0 0,9 4 0 0 0,5 1 0 0 0,2 4 0 0 0,2-2 0 0 0,-4-3 0 0 0,-3 2 0 0 0,0-1 0 0 0,-4-3 0 0 0,-6-2 0 0 0,-4-3 0 0 0,-5 4 0 0 0,-2 0 0 0 0,2 3 0 0 0,2 1 0 0 0,3-3 0 0 0,0-1 0 0 0,-1-3 0 0 0,3 3 0 0 0,4 0 0 0 0,-1-1 0 0 0,2-1 0 0 0,-2-2 0 0 0,2-1 0 0 0,2-2 0 0 0,3 0 0 0 0,-2 0 0 0 0,0 0 0 0 0,-3 0 0 0 0,0-1 0 0 0,-3 1 0 0 0,-3 0 0 0 0,-3 0 0 0 0,1 0 0 0 0,-1 0 0 0 0,-1 0 0 0 0,-2 0 0 0 0,-2 0 0 0 0,-1-5 0 0 0,4-1 0 0 0,1 0 0 0 0,-1 1 0 0 0,-1-3 0 0 0,-1-5 0 0 0,-2 0 0 0 0,0 2 0 0 0,3-2 0 0 0,2 1 0 0 0,-1-1 0 0 0,-1 0 0 0 0,-1 4 0 0 0,3 2 0 0 0,6 3 0 0 0,0-3 0 0 0,3 0 0 0 0,3 2 0 0 0,4 0 0 0 0,-2 3 0 0 0,0 0 0 0 0,1 1 0 0 0,2 1 0 0 0,-4 0 0 0 0,1 1 0 0 0,-4-1 0 0 0,0 0 0 0 0,-3 0 0 0 0,-3 0 0 0 0,-4 0 0 0 0,-3 1 0 0 0,-2-1 0 0 0,-1 0 0 0 0,-1 0 0 0 0,0-1 0 0 0,0 6 0 0 0,0 1 0 0 0,0 5 0 0 0,0 0 0 0 0,1-2 0 0 0,-1-2 0 0 0,1 3 0 0 0,0-2 0 0 0,-1 4 0 0 0,1-1 0 0 0,-1-1 0 0 0,1 1 0 0 0,0-1 0 0 0,-1 3 0 0 0,1 3 0 0 0,4 5 0 0 0,2-3 0 0 0,-1-3 0 0 0,4 0 0 0 0,1-2 0 0 0,-3-4 0 0 0,4-3 0 0 0,-2-3 0 0 0,4 3 0 0 0,-2 1 0 0 0,3-2 0 0 0,-2-1 0 0 0,3-1 0 0 0,-2-1 0 0 0,1-2 0 0 0,-1 1 0 0 0,1-2 0 0 0,-1 1 0 0 0,-4 0 0 0 0,2 0 0 0 0,-1 0 0 0 0,-3-1 0 0 0,-2 1 0 0 0,-2 0 0 0 0,-2 0 0 0 0,-1 0 0 0 0,0 0 0 0 0,-1 0 0 0 0,0 0 0 0 0,0 0 0 0 0,1 0 0 0 0,-1 0 0 0 0,0 0 0 0 0,1 0 0 0 0,-1 0 0 0 0,1 0 0 0 0,0 0 0 0 0,-1 0 0 0 0,1 0 0 0 0,-1 0 0 0 0,1 0 0 0 0,0 0 0 0 0,-1 0 0 0 0,1 0 0 0 0,-1 0 0 0 0,1 0 0 0 0,-1 0 0 0 0,1 0 0 0 0,0 0 0 0 0,-1 0 0 0 0,1 0 0 0 0,-1 0 0 0 0,1 0 0 0 0,0 0 0 0 0,-1 0 0 0 0,1 0 0 0 0,-1 0 0 0 0,1 0 0 0 0,-1 0 0 0 0,1 0 0 0 0,0 0 0 0 0,-1 0 0 0 0,1 0 0 0 0,-1 0 0 0 0,1 0 0 0 0,0 0 0 0 0,-1 0 0 0 0,1 0 0 0 0,-1 0 0 0 0,1 0 0 0 0,-1 0 0 0 0,1 0 0 0 0,0 0 0 0 0,-1 0 0 0 0,1 0 0 0 0,-1 0 0 0 0,1 0 0 0 0,-3 0 0 0 0,-3 0 0 0 0,0 0 0 0 0,0 0 0 0 0,-1 0 0 0 0,-1 0 0 0 0,-3 0 0 0 0,-1 0 0 0 0,1 0 0 0 0,0 0 0 0 0,0 0 0 0 0,1 0 0 0 0,3 0 0 0 0,-1 0 0 0 0,0 0 0 0 0,-2 0 0 0 0,-2 0 0 0 0,0 0 0 0 0,-2 0 0 0 0,0 0 0 0 0,0 0 0 0 0,-1 0 0 0 0,1 0 0 0 0,-1 0 0 0 0,1 0 0 0 0,-3-2 0 0 0,-3-3 0 0 0,-2-6 0 0 0,-3-6 0 0 0,-2 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4:50.2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6086 4155 16383 0 0,'9'0'0'0'0,"9"0"0"0"0,9 0 0 0 0,6 0 0 0 0,1 0 0 0 0,5 0 0 0 0,0 0 0 0 0,-2 0 0 0 0,3 0 0 0 0,-2 0 0 0 0,-1 0 0 0 0,-4 0 0 0 0,-2 0 0 0 0,-1 0 0 0 0,3 0 0 0 0,0 0 0 0 0,0 0 0 0 0,-1 0 0 0 0,-1 0 0 0 0,-2 0 0 0 0,0 0 0 0 0,-1 0 0 0 0,-1 0 0 0 0,5 0 0 0 0,2 0 0 0 0,4 0 0 0 0,0 0 0 0 0,4 0 0 0 0,-2 0 0 0 0,-2 0 0 0 0,2-4 0 0 0,-2-2 0 0 0,-2 0 0 0 0,2 1 0 0 0,-1 1 0 0 0,-1 2 0 0 0,1 1 0 0 0,0 1 0 0 0,-2 0 0 0 0,-2 0 0 0 0,-2 0 0 0 0,3 0 0 0 0,1 1 0 0 0,-2-1 0 0 0,4 0 0 0 0,0 0 0 0 0,-2 0 0 0 0,-2 0 0 0 0,-1 0 0 0 0,-3 0 0 0 0,0 0 0 0 0,-2 0 0 0 0,1 0 0 0 0,-1 0 0 0 0,0 0 0 0 0,0 0 0 0 0,1 0 0 0 0,-1 5 0 0 0,1 6 0 0 0,-1 1 0 0 0,1-2 0 0 0,-1 3 0 0 0,1-1 0 0 0,4-3 0 0 0,2-2 0 0 0,0-3 0 0 0,-2-3 0 0 0,-1 5 0 0 0,3 5 0 0 0,1 0 0 0 0,4 4 0 0 0,0-1 0 0 0,2-3 0 0 0,0 2 0 0 0,-4 2 0 0 0,-2 5 0 0 0,-3 2 0 0 0,3 3 0 0 0,-1-3 0 0 0,0 0 0 0 0,-2 0 0 0 0,-2-3 0 0 0,-1-5 0 0 0,-1-5 0 0 0,0 1 0 0 0,0-2 0 0 0,-1-1 0 0 0,0-3 0 0 0,0-1 0 0 0,1-2 0 0 0,-1-1 0 0 0,1 0 0 0 0,-1-1 0 0 0,1 1 0 0 0,0 0 0 0 0,-1-1 0 0 0,1-4 0 0 0,-1-6 0 0 0,1-5 0 0 0,0-6 0 0 0,-1-3 0 0 0,5-2 0 0 0,7-2 0 0 0,5 1 0 0 0,6-1 0 0 0,8 0 0 0 0,4 5 0 0 0,8 1 0 0 0,1 4 0 0 0,4 1 0 0 0,-2-1 0 0 0,-3 2 0 0 0,-4-1 0 0 0,-5 3 0 0 0,-2 4 0 0 0,-3 4 0 0 0,-6 3 0 0 0,-6 2 0 0 0,-7 2 0 0 0,1 0 0 0 0,-2 1 0 0 0,-3 0 0 0 0,-2 0 0 0 0,-1-1 0 0 0,3 0 0 0 0,1 0 0 0 0,-1 1 0 0 0,4-1 0 0 0,0 0 0 0 0,-2 0 0 0 0,-2 0 0 0 0,-1-1 0 0 0,-3 1 0 0 0,0 0 0 0 0,-2 0 0 0 0,1 5 0 0 0,-1 1 0 0 0,0 0 0 0 0,0 4 0 0 0,1 4 0 0 0,-1 0 0 0 0,1 3 0 0 0,-1 3 0 0 0,1 2 0 0 0,-1 3 0 0 0,1 1 0 0 0,0 2 0 0 0,-1-1 0 0 0,1-3 0 0 0,-1-2 0 0 0,1-5 0 0 0,0-5 0 0 0,-1 1 0 0 0,1-3 0 0 0,-1 2 0 0 0,1-1 0 0 0,0-2 0 0 0,-1-4 0 0 0,1-1 0 0 0,-1-2 0 0 0,-2-2 0 0 0,-2 0 0 0 0,-4 2 0 0 0,-2 3 0 0 0,-2 1 0 0 0,-1-1 0 0 0,-1-1 0 0 0,0-2 0 0 0,3 0 0 0 0,0-1 0 0 0,1-1 0 0 0,-2 0 0 0 0,1-1 0 0 0,-1 1 0 0 0,-1 0 0 0 0,0 0 0 0 0,0 0 0 0 0,-3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19031 3686 16383 0 0,'10'0'0'0'0,"17"-5"0"0"0,20-2 0 0 0,17-5 0 0 0,12 0 0 0 0,7 2 0 0 0,16 3 0 0 0,5 2 0 0 0,11 2 0 0 0,13 2 0 0 0,-3 1 0 0 0,-7 0 0 0 0,-10 0 0 0 0,-8 1 0 0 0,-7-1 0 0 0,-4 1 0 0 0,-4-1 0 0 0,-1 0 0 0 0,0-5 0 0 0,1-2 0 0 0,11 1 0 0 0,3 1 0 0 0,12 1 0 0 0,1 2 0 0 0,-4 1 0 0 0,-6 0 0 0 0,-6 1 0 0 0,-4 1 0 0 0,-10-1 0 0 0,-3 0 0 0 0,-1 0 0 0 0,0 0 0 0 0,2 1 0 0 0,2-1 0 0 0,2-5 0 0 0,1-2 0 0 0,1 0 0 0 0,-1 2 0 0 0,1 2 0 0 0,0 0 0 0 0,-6 2 0 0 0,-6 0 0 0 0,-2 1 0 0 0,-4 1 0 0 0,-4-1 0 0 0,1 0 0 0 0,-1 0 0 0 0,-2 1 0 0 0,-2-1 0 0 0,-2 0 0 0 0,-2 0 0 0 0,0 0 0 0 0,-1 0 0 0 0,0 0 0 0 0,5 0 0 0 0,2 0 0 0 0,0 0 0 0 0,-1 0 0 0 0,-2 0 0 0 0,-2 0 0 0 0,-5 0 0 0 0,-3 0 0 0 0,-4 0 0 0 0,-6 0 0 0 0,0 0 0 0 0,-1 0 0 0 0,-4 0 0 0 0,-1 0 0 0 0,-3 0 0 0 0,-2 0 0 0 0,0 0 0 0 0,4 4 0 0 0,1 3 0 0 0,0-1 0 0 0,-1-2 0 0 0,-1 5 0 0 0,-1-1 0 0 0,-2-1 0 0 0,0-2 0 0 0,0-1 0 0 0,-1 2 0 0 0,0 1 0 0 0,1-1 0 0 0,-1-1 0 0 0,1 3 0 0 0,-1 0 0 0 0,1-1 0 0 0,-1-2 0 0 0,1-2 0 0 0,-1-1 0 0 0,1-1 0 0 0,0-1 0 0 0,-1 0 0 0 0,1-1 0 0 0,-1 1 0 0 0,1 0 0 0 0,-5 4 0 0 0,-2 2 0 0 0,-4 5 0 0 0,0 0 0 0 0,1 3 0 0 0,3-1 0 0 0,2-3 0 0 0,-3 2 0 0 0,0 4 0 0 0,2-2 0 0 0,-4 3 0 0 0,0-3 0 0 0,2-3 0 0 0,2 1 0 0 0,2-1 0 0 0,-3 2 0 0 0,-5 3 0 0 0,-5 4 0 0 0,-5 3 0 0 0,-8 3 0 0 0,-8 1 0 0 0,-7 1 0 0 0,-6 0 0 0 0,-3-4 0 0 0,-2-2 0 0 0,-1 0 0 0 0,0 1 0 0 0,0 1 0 0 0,0 2 0 0 0,1 0 0 0 0,-1 1 0 0 0,2 1 0 0 0,-1 0 0 0 0,0 0 0 0 0,1-1 0 0 0,2-1 0 0 0,3-4 0 0 0,5-3 0 0 0,6-2 0 0 0,4 0 0 0 0,-1 3 0 0 0,1-1 0 0 0,2 0 0 0 0,5-4 0 0 0,9-4 0 0 0,7-5 0 0 0,5-2 0 0 0,4-3 0 0 0,3-1 0 0 0,0-1 0 0 0,1 1 0 0 0,5-1 0 0 0,6 0 0 0 0,5 1 0 0 0,5-1 0 0 0,-2 1 0 0 0,-4 0 0 0 0,0 0 0 0 0,-3 0 0 0 0,-4 0 0 0 0,-3 0 0 0 0,-3 0 0 0 0,-2 0 0 0 0,-2 0 0 0 0,5 0 0 0 0,1 0 0 0 0,0 0 0 0 0,-1 0 0 0 0,-2 0 0 0 0,0 0 0 0 0,-2 0 0 0 0,0 0 0 0 0,0 0 0 0 0,-1 0 0 0 0,1 0 0 0 0,-1 0 0 0 0,0 0 0 0 0,1 0 0 0 0,-1 0 0 0 0,1 0 0 0 0,0 0 0 0 0,-1 0 0 0 0,-4-4 0 0 0,-2-7 0 0 0,1-6 0 0 0,-4-5 0 0 0,-5-3 0 0 0,-4-2 0 0 0,-4-2 0 0 0,-3 1 0 0 0,3 4 0 0 0,1 4 0 0 0,-1 3 0 0 0,3 4 0 0 0,6 5 0 0 0,-1-1 0 0 0,-1-2 0 0 0,-4-1 0 0 0,2 2 0 0 0,0-3 0 0 0,2 2 0 0 0,-1-3 0 0 0,-2-3 0 0 0,2-4 0 0 0,4 2 0 0 0,4 4 0 0 0,3 5 0 0 0,3 4 0 0 0,2 3 0 0 0,-4-3 0 0 0,-5-3 0 0 0,-7-1 0 0 0,-4-5 0 0 0,-4-4 0 0 0,-2-3 0 0 0,-2 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20744 5190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9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svg"/><Relationship Id="rId10" Type="http://schemas.openxmlformats.org/officeDocument/2006/relationships/customXml" Target="../ink/ink2.xm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svg"/><Relationship Id="rId10" Type="http://schemas.openxmlformats.org/officeDocument/2006/relationships/customXml" Target="../ink/ink5.xml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2.svg"/><Relationship Id="rId3" Type="http://schemas.openxmlformats.org/officeDocument/2006/relationships/image" Target="../media/image6.svg"/><Relationship Id="rId7" Type="http://schemas.openxmlformats.org/officeDocument/2006/relationships/image" Target="../media/image12.png"/><Relationship Id="rId12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.xml"/><Relationship Id="rId11" Type="http://schemas.openxmlformats.org/officeDocument/2006/relationships/image" Target="../media/image4.svg"/><Relationship Id="rId5" Type="http://schemas.openxmlformats.org/officeDocument/2006/relationships/image" Target="../media/image10.png"/><Relationship Id="rId10" Type="http://schemas.openxmlformats.org/officeDocument/2006/relationships/image" Target="../media/image3.png"/><Relationship Id="rId4" Type="http://schemas.openxmlformats.org/officeDocument/2006/relationships/customXml" Target="../ink/ink6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B41224-8D6E-671A-66CB-E711C6596343}"/>
              </a:ext>
            </a:extLst>
          </p:cNvPr>
          <p:cNvSpPr txBox="1"/>
          <p:nvPr/>
        </p:nvSpPr>
        <p:spPr>
          <a:xfrm>
            <a:off x="160019" y="284479"/>
            <a:ext cx="11610339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cs typeface="Calibri"/>
              </a:rPr>
              <a:t>Procede</a:t>
            </a:r>
            <a:r>
              <a:rPr lang="en-US" sz="3600" dirty="0">
                <a:cs typeface="Calibri"/>
              </a:rPr>
              <a:t> de separation</a:t>
            </a:r>
          </a:p>
          <a:p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  <a:p>
            <a:r>
              <a:rPr lang="en-US" sz="3600" dirty="0">
                <a:cs typeface="Calibri"/>
              </a:rPr>
              <a:t>Par </a:t>
            </a:r>
            <a:r>
              <a:rPr lang="en-US" sz="3600" dirty="0" err="1">
                <a:cs typeface="Calibri"/>
              </a:rPr>
              <a:t>alexis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dubuc</a:t>
            </a:r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3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3030BA-BD8F-6A11-D894-E63EC7688FBA}"/>
              </a:ext>
            </a:extLst>
          </p:cNvPr>
          <p:cNvSpPr txBox="1"/>
          <p:nvPr/>
        </p:nvSpPr>
        <p:spPr>
          <a:xfrm>
            <a:off x="4771604" y="3737"/>
            <a:ext cx="265453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Sedimentation</a:t>
            </a:r>
            <a:endParaRPr lang="en-US" dirty="0">
              <a:cs typeface="Calibri"/>
            </a:endParaRPr>
          </a:p>
          <a:p>
            <a:pPr algn="l"/>
            <a:r>
              <a:rPr lang="en-US" sz="3200" dirty="0">
                <a:cs typeface="Calibri"/>
              </a:rPr>
              <a:t>separation</a:t>
            </a:r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B2D410CF-6059-6974-AA11-37EFE6C63A24}"/>
              </a:ext>
            </a:extLst>
          </p:cNvPr>
          <p:cNvSpPr/>
          <p:nvPr/>
        </p:nvSpPr>
        <p:spPr>
          <a:xfrm>
            <a:off x="693419" y="1440180"/>
            <a:ext cx="2199735" cy="3177396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294A417-D7C7-1F3B-913F-F4261F9E7F42}"/>
              </a:ext>
            </a:extLst>
          </p:cNvPr>
          <p:cNvSpPr/>
          <p:nvPr/>
        </p:nvSpPr>
        <p:spPr>
          <a:xfrm>
            <a:off x="9420475" y="1440179"/>
            <a:ext cx="2199735" cy="3177396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5" descr="Harvey Balls 100% with solid fill">
            <a:extLst>
              <a:ext uri="{FF2B5EF4-FFF2-40B4-BE49-F238E27FC236}">
                <a16:creationId xmlns:a16="http://schemas.microsoft.com/office/drawing/2014/main" id="{959D0EDD-4AD5-593A-16BF-0ED48B60D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86536" y="2511725"/>
            <a:ext cx="641231" cy="612476"/>
          </a:xfrm>
          <a:prstGeom prst="rect">
            <a:avLst/>
          </a:prstGeom>
        </p:spPr>
      </p:pic>
      <p:pic>
        <p:nvPicPr>
          <p:cNvPr id="6" name="Graphic 5" descr="Harvey Balls 100% with solid fill">
            <a:extLst>
              <a:ext uri="{FF2B5EF4-FFF2-40B4-BE49-F238E27FC236}">
                <a16:creationId xmlns:a16="http://schemas.microsoft.com/office/drawing/2014/main" id="{9DCE530E-1B97-09E9-256F-8A256D9FC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8837" y="3920705"/>
            <a:ext cx="641231" cy="612476"/>
          </a:xfrm>
          <a:prstGeom prst="rect">
            <a:avLst/>
          </a:prstGeom>
        </p:spPr>
      </p:pic>
      <p:pic>
        <p:nvPicPr>
          <p:cNvPr id="9" name="Graphic 5" descr="Harvey Balls 100% with solid fill">
            <a:extLst>
              <a:ext uri="{FF2B5EF4-FFF2-40B4-BE49-F238E27FC236}">
                <a16:creationId xmlns:a16="http://schemas.microsoft.com/office/drawing/2014/main" id="{38232174-3AD1-C2EA-81FB-C099DED53F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87819" y="4165121"/>
            <a:ext cx="353684" cy="324929"/>
          </a:xfrm>
          <a:prstGeom prst="rect">
            <a:avLst/>
          </a:prstGeom>
        </p:spPr>
      </p:pic>
      <p:pic>
        <p:nvPicPr>
          <p:cNvPr id="13" name="Graphic 5" descr="Harvey Balls 100% with solid fill">
            <a:extLst>
              <a:ext uri="{FF2B5EF4-FFF2-40B4-BE49-F238E27FC236}">
                <a16:creationId xmlns:a16="http://schemas.microsoft.com/office/drawing/2014/main" id="{26365FE1-9491-6621-293A-F94A1CC7AC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9893" y="3417498"/>
            <a:ext cx="353684" cy="324929"/>
          </a:xfrm>
          <a:prstGeom prst="rect">
            <a:avLst/>
          </a:prstGeom>
        </p:spPr>
      </p:pic>
      <p:pic>
        <p:nvPicPr>
          <p:cNvPr id="16" name="Graphic 5" descr="Harvey Balls 100% with solid fill">
            <a:extLst>
              <a:ext uri="{FF2B5EF4-FFF2-40B4-BE49-F238E27FC236}">
                <a16:creationId xmlns:a16="http://schemas.microsoft.com/office/drawing/2014/main" id="{24657F65-998E-185E-2DC9-67208EFA7E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9328" y="2339196"/>
            <a:ext cx="1158815" cy="1101305"/>
          </a:xfrm>
          <a:prstGeom prst="rect">
            <a:avLst/>
          </a:prstGeom>
        </p:spPr>
      </p:pic>
      <p:pic>
        <p:nvPicPr>
          <p:cNvPr id="17" name="Graphic 5" descr="Harvey Balls 100% with solid fill">
            <a:extLst>
              <a:ext uri="{FF2B5EF4-FFF2-40B4-BE49-F238E27FC236}">
                <a16:creationId xmlns:a16="http://schemas.microsoft.com/office/drawing/2014/main" id="{724887DB-74B2-BD28-7537-CE719BDC42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48158" y="3029309"/>
            <a:ext cx="1158815" cy="11013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C42974C-C51A-CB5A-6FEA-74B42C02CCD2}"/>
                  </a:ext>
                </a:extLst>
              </p14:cNvPr>
              <p14:cNvContentPartPr/>
              <p14:nvPr/>
            </p14:nvContentPartPr>
            <p14:xfrm>
              <a:off x="747621" y="2250505"/>
              <a:ext cx="2069321" cy="144029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C42974C-C51A-CB5A-6FEA-74B42C02CC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9624" y="2232905"/>
                <a:ext cx="2104956" cy="1795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9DA5239-F675-52FD-6D75-BCEBE40D64EC}"/>
                  </a:ext>
                </a:extLst>
              </p14:cNvPr>
              <p14:cNvContentPartPr/>
              <p14:nvPr/>
            </p14:nvContentPartPr>
            <p14:xfrm>
              <a:off x="9370131" y="2086500"/>
              <a:ext cx="2226096" cy="109699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9DA5239-F675-52FD-6D75-BCEBE40D64E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352135" y="2068934"/>
                <a:ext cx="2261728" cy="1451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200347-355E-3CFD-DEA0-AD3535C43252}"/>
                  </a:ext>
                </a:extLst>
              </p14:cNvPr>
              <p14:cNvContentPartPr/>
              <p14:nvPr/>
            </p14:nvContentPartPr>
            <p14:xfrm>
              <a:off x="7444538" y="461445"/>
              <a:ext cx="17779" cy="17779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200347-355E-3CFD-DEA0-AD3535C4325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73367" y="-409726"/>
                <a:ext cx="1777900" cy="17779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480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ylinder 2">
            <a:extLst>
              <a:ext uri="{FF2B5EF4-FFF2-40B4-BE49-F238E27FC236}">
                <a16:creationId xmlns:a16="http://schemas.microsoft.com/office/drawing/2014/main" id="{082DFB8C-B99C-7C1D-7132-D310DD6B0150}"/>
              </a:ext>
            </a:extLst>
          </p:cNvPr>
          <p:cNvSpPr/>
          <p:nvPr/>
        </p:nvSpPr>
        <p:spPr>
          <a:xfrm rot="4380000">
            <a:off x="7177608" y="462519"/>
            <a:ext cx="2199735" cy="3177396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B507F769-A3D4-1BE6-4F9B-8520DD982E07}"/>
              </a:ext>
            </a:extLst>
          </p:cNvPr>
          <p:cNvSpPr/>
          <p:nvPr/>
        </p:nvSpPr>
        <p:spPr>
          <a:xfrm>
            <a:off x="9549871" y="2734141"/>
            <a:ext cx="2199735" cy="3177396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Harvey Balls 100% with solid fill">
            <a:extLst>
              <a:ext uri="{FF2B5EF4-FFF2-40B4-BE49-F238E27FC236}">
                <a16:creationId xmlns:a16="http://schemas.microsoft.com/office/drawing/2014/main" id="{FC697E14-4CEF-095B-F85E-AD04FF1A9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9139" y="2497346"/>
            <a:ext cx="641231" cy="612476"/>
          </a:xfrm>
          <a:prstGeom prst="rect">
            <a:avLst/>
          </a:prstGeom>
        </p:spPr>
      </p:pic>
      <p:pic>
        <p:nvPicPr>
          <p:cNvPr id="13" name="Graphic 5" descr="Harvey Balls 100% with solid fill">
            <a:extLst>
              <a:ext uri="{FF2B5EF4-FFF2-40B4-BE49-F238E27FC236}">
                <a16:creationId xmlns:a16="http://schemas.microsoft.com/office/drawing/2014/main" id="{318C9E51-F0EE-9926-0F52-6AACB95299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9704" y="2396705"/>
            <a:ext cx="353684" cy="324929"/>
          </a:xfrm>
          <a:prstGeom prst="rect">
            <a:avLst/>
          </a:prstGeom>
        </p:spPr>
      </p:pic>
      <p:pic>
        <p:nvPicPr>
          <p:cNvPr id="17" name="Graphic 5" descr="Harvey Balls 100% with solid fill">
            <a:extLst>
              <a:ext uri="{FF2B5EF4-FFF2-40B4-BE49-F238E27FC236}">
                <a16:creationId xmlns:a16="http://schemas.microsoft.com/office/drawing/2014/main" id="{174F5AB1-68F7-4BD6-1AEE-85F9A4EEAC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77554" y="4323271"/>
            <a:ext cx="1158815" cy="11013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8CED4016-4F11-9903-0847-9E255E2A101B}"/>
                  </a:ext>
                </a:extLst>
              </p14:cNvPr>
              <p14:cNvContentPartPr/>
              <p14:nvPr/>
            </p14:nvContentPartPr>
            <p14:xfrm rot="3960000">
              <a:off x="7979432" y="1747297"/>
              <a:ext cx="2069321" cy="144029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8CED4016-4F11-9903-0847-9E255E2A101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3960000">
                <a:off x="7961435" y="1729338"/>
                <a:ext cx="2104956" cy="1795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A2172F18-55CB-687D-2F6A-FC7800142CFB}"/>
                  </a:ext>
                </a:extLst>
              </p14:cNvPr>
              <p14:cNvContentPartPr/>
              <p14:nvPr/>
            </p14:nvContentPartPr>
            <p14:xfrm>
              <a:off x="9499527" y="3380462"/>
              <a:ext cx="2226096" cy="109699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A2172F18-55CB-687D-2F6A-FC7800142CF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81531" y="3362537"/>
                <a:ext cx="2261728" cy="14519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59354FB-1BA5-9CDF-DF2E-A6760B937AC9}"/>
              </a:ext>
            </a:extLst>
          </p:cNvPr>
          <p:cNvSpPr txBox="1"/>
          <p:nvPr/>
        </p:nvSpPr>
        <p:spPr>
          <a:xfrm>
            <a:off x="551179" y="693419"/>
            <a:ext cx="474725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Decantation</a:t>
            </a:r>
          </a:p>
          <a:p>
            <a:endParaRPr lang="en-US" sz="3600" dirty="0">
              <a:cs typeface="Calibri"/>
            </a:endParaRPr>
          </a:p>
          <a:p>
            <a:pPr algn="l"/>
            <a:r>
              <a:rPr lang="en-US" sz="3600" dirty="0" err="1">
                <a:cs typeface="Calibri"/>
              </a:rPr>
              <a:t>transvider</a:t>
            </a:r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57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ylinder 2">
            <a:extLst>
              <a:ext uri="{FF2B5EF4-FFF2-40B4-BE49-F238E27FC236}">
                <a16:creationId xmlns:a16="http://schemas.microsoft.com/office/drawing/2014/main" id="{082DFB8C-B99C-7C1D-7132-D310DD6B0150}"/>
              </a:ext>
            </a:extLst>
          </p:cNvPr>
          <p:cNvSpPr/>
          <p:nvPr/>
        </p:nvSpPr>
        <p:spPr>
          <a:xfrm rot="4380000">
            <a:off x="6300589" y="2444"/>
            <a:ext cx="2199735" cy="3177396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5" descr="Harvey Balls 100% with solid fill">
            <a:extLst>
              <a:ext uri="{FF2B5EF4-FFF2-40B4-BE49-F238E27FC236}">
                <a16:creationId xmlns:a16="http://schemas.microsoft.com/office/drawing/2014/main" id="{174F5AB1-68F7-4BD6-1AEE-85F9A4EE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8874" y="1835988"/>
            <a:ext cx="1158815" cy="11013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8CED4016-4F11-9903-0847-9E255E2A101B}"/>
                  </a:ext>
                </a:extLst>
              </p14:cNvPr>
              <p14:cNvContentPartPr/>
              <p14:nvPr/>
            </p14:nvContentPartPr>
            <p14:xfrm rot="3960000">
              <a:off x="7231809" y="1301599"/>
              <a:ext cx="2069321" cy="144029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8CED4016-4F11-9903-0847-9E255E2A10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3960000">
                <a:off x="7213812" y="1283640"/>
                <a:ext cx="2104956" cy="179587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59354FB-1BA5-9CDF-DF2E-A6760B937AC9}"/>
              </a:ext>
            </a:extLst>
          </p:cNvPr>
          <p:cNvSpPr txBox="1"/>
          <p:nvPr/>
        </p:nvSpPr>
        <p:spPr>
          <a:xfrm>
            <a:off x="493670" y="449004"/>
            <a:ext cx="474725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Filtration</a:t>
            </a:r>
          </a:p>
          <a:p>
            <a:endParaRPr lang="en-US" sz="3600" dirty="0">
              <a:cs typeface="Calibri"/>
            </a:endParaRPr>
          </a:p>
        </p:txBody>
      </p:sp>
      <p:sp>
        <p:nvSpPr>
          <p:cNvPr id="2" name="Flowchart: Manual Operation 1">
            <a:extLst>
              <a:ext uri="{FF2B5EF4-FFF2-40B4-BE49-F238E27FC236}">
                <a16:creationId xmlns:a16="http://schemas.microsoft.com/office/drawing/2014/main" id="{F2596E85-4C4F-D986-FBEA-92CD0DC83591}"/>
              </a:ext>
            </a:extLst>
          </p:cNvPr>
          <p:cNvSpPr/>
          <p:nvPr/>
        </p:nvSpPr>
        <p:spPr>
          <a:xfrm rot="10800000">
            <a:off x="8745459" y="4739448"/>
            <a:ext cx="3263660" cy="1782792"/>
          </a:xfrm>
          <a:prstGeom prst="flowChartManualOperation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80D438F4-880A-ED14-110D-F9E24840E283}"/>
              </a:ext>
            </a:extLst>
          </p:cNvPr>
          <p:cNvSpPr/>
          <p:nvPr/>
        </p:nvSpPr>
        <p:spPr>
          <a:xfrm>
            <a:off x="9420332" y="3165367"/>
            <a:ext cx="1955320" cy="1682150"/>
          </a:xfrm>
          <a:prstGeom prst="flowChartProcess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7841FAB-BE9F-4E85-B48F-0121365E08D0}"/>
                  </a:ext>
                </a:extLst>
              </p14:cNvPr>
              <p14:cNvContentPartPr/>
              <p14:nvPr/>
            </p14:nvContentPartPr>
            <p14:xfrm>
              <a:off x="9159170" y="2930139"/>
              <a:ext cx="2655520" cy="349399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7841FAB-BE9F-4E85-B48F-0121365E08D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41171" y="2912166"/>
                <a:ext cx="2691157" cy="384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B5A11FE-AE68-4AF6-D226-682F70C10CBC}"/>
                  </a:ext>
                </a:extLst>
              </p14:cNvPr>
              <p14:cNvContentPartPr/>
              <p14:nvPr/>
            </p14:nvContentPartPr>
            <p14:xfrm>
              <a:off x="10310036" y="4021979"/>
              <a:ext cx="17779" cy="17779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B5A11FE-AE68-4AF6-D226-682F70C10CB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38865" y="3133029"/>
                <a:ext cx="1777900" cy="1777900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Graphic 5" descr="Harvey Balls 100% with solid fill">
            <a:extLst>
              <a:ext uri="{FF2B5EF4-FFF2-40B4-BE49-F238E27FC236}">
                <a16:creationId xmlns:a16="http://schemas.microsoft.com/office/drawing/2014/main" id="{318C9E51-F0EE-9926-0F52-6AACB952994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736345" y="6134818"/>
            <a:ext cx="353684" cy="324929"/>
          </a:xfrm>
          <a:prstGeom prst="rect">
            <a:avLst/>
          </a:prstGeom>
        </p:spPr>
      </p:pic>
      <p:pic>
        <p:nvPicPr>
          <p:cNvPr id="9" name="Graphic 8" descr="Harvey Balls 100% with solid fill">
            <a:extLst>
              <a:ext uri="{FF2B5EF4-FFF2-40B4-BE49-F238E27FC236}">
                <a16:creationId xmlns:a16="http://schemas.microsoft.com/office/drawing/2014/main" id="{FC697E14-4CEF-095B-F85E-AD04FF1A934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872158" y="5761006"/>
            <a:ext cx="641231" cy="61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40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picture containing device, scale&#10;&#10;Description automatically generated">
            <a:extLst>
              <a:ext uri="{FF2B5EF4-FFF2-40B4-BE49-F238E27FC236}">
                <a16:creationId xmlns:a16="http://schemas.microsoft.com/office/drawing/2014/main" id="{272FF8D7-C542-1AAC-9038-AA3042878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16211" y="4772025"/>
            <a:ext cx="4686120" cy="3639987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40CF7015-F1E3-BCBD-CEE4-D4BE38065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576204" y="3807124"/>
            <a:ext cx="2743200" cy="1371600"/>
          </a:xfrm>
          <a:prstGeom prst="rect">
            <a:avLst/>
          </a:prstGeom>
        </p:spPr>
      </p:pic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A8B8D1E-936C-F43C-E3E8-8561D53249F9}"/>
              </a:ext>
            </a:extLst>
          </p:cNvPr>
          <p:cNvSpPr/>
          <p:nvPr/>
        </p:nvSpPr>
        <p:spPr>
          <a:xfrm>
            <a:off x="959231" y="5370971"/>
            <a:ext cx="3364301" cy="503207"/>
          </a:xfrm>
          <a:prstGeom prst="flowChartMagneticDisk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D81307A4-9106-DA6C-E6A6-334D2BB5BB58}"/>
              </a:ext>
            </a:extLst>
          </p:cNvPr>
          <p:cNvSpPr/>
          <p:nvPr/>
        </p:nvSpPr>
        <p:spPr>
          <a:xfrm>
            <a:off x="8961408" y="3333668"/>
            <a:ext cx="2947357" cy="189781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878272AB-EE47-32E8-1A1C-8F999643F536}"/>
              </a:ext>
            </a:extLst>
          </p:cNvPr>
          <p:cNvSpPr/>
          <p:nvPr/>
        </p:nvSpPr>
        <p:spPr>
          <a:xfrm>
            <a:off x="2183348" y="1703863"/>
            <a:ext cx="920151" cy="2444150"/>
          </a:xfrm>
          <a:prstGeom prst="flowChartProcess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447D7832-C9B3-2696-7A3A-1768BCA89CB4}"/>
              </a:ext>
            </a:extLst>
          </p:cNvPr>
          <p:cNvSpPr/>
          <p:nvPr/>
        </p:nvSpPr>
        <p:spPr>
          <a:xfrm>
            <a:off x="1818409" y="97275"/>
            <a:ext cx="1639018" cy="125083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1785D3-AB19-5B47-0C52-F8E7EFE28F45}"/>
              </a:ext>
            </a:extLst>
          </p:cNvPr>
          <p:cNvSpPr txBox="1"/>
          <p:nvPr/>
        </p:nvSpPr>
        <p:spPr>
          <a:xfrm>
            <a:off x="227749" y="276567"/>
            <a:ext cx="1408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evaporation</a:t>
            </a:r>
            <a:endParaRPr lang="en-US" dirty="0"/>
          </a:p>
        </p:txBody>
      </p:sp>
      <p:sp>
        <p:nvSpPr>
          <p:cNvPr id="10" name="Flowchart: Magnetic Disk 9">
            <a:extLst>
              <a:ext uri="{FF2B5EF4-FFF2-40B4-BE49-F238E27FC236}">
                <a16:creationId xmlns:a16="http://schemas.microsoft.com/office/drawing/2014/main" id="{1A1ECCB4-09AC-6D0D-DCA1-B6C0D80F4B91}"/>
              </a:ext>
            </a:extLst>
          </p:cNvPr>
          <p:cNvSpPr/>
          <p:nvPr/>
        </p:nvSpPr>
        <p:spPr>
          <a:xfrm>
            <a:off x="8751758" y="5299084"/>
            <a:ext cx="3364301" cy="503207"/>
          </a:xfrm>
          <a:prstGeom prst="flowChartMagneticDisk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5060E0FB-964F-0E7E-C2DD-25C5330AA363}"/>
              </a:ext>
            </a:extLst>
          </p:cNvPr>
          <p:cNvSpPr/>
          <p:nvPr/>
        </p:nvSpPr>
        <p:spPr>
          <a:xfrm>
            <a:off x="1168879" y="3319290"/>
            <a:ext cx="2947357" cy="189781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0B6E3DE5-6826-D49C-3F31-7B5BD26AEFFF}"/>
              </a:ext>
            </a:extLst>
          </p:cNvPr>
          <p:cNvSpPr/>
          <p:nvPr/>
        </p:nvSpPr>
        <p:spPr>
          <a:xfrm>
            <a:off x="10004630" y="1833259"/>
            <a:ext cx="920151" cy="2444150"/>
          </a:xfrm>
          <a:prstGeom prst="flowChartProcess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4" descr="Beaker with solid fill">
            <a:extLst>
              <a:ext uri="{FF2B5EF4-FFF2-40B4-BE49-F238E27FC236}">
                <a16:creationId xmlns:a16="http://schemas.microsoft.com/office/drawing/2014/main" id="{A706C3A8-E5F1-D3A6-1B2C-122D2609EC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68838" y="1347158"/>
            <a:ext cx="3200400" cy="321477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1ACAFEF-141F-3F8C-554B-755100DC268C}"/>
              </a:ext>
            </a:extLst>
          </p:cNvPr>
          <p:cNvSpPr/>
          <p:nvPr/>
        </p:nvSpPr>
        <p:spPr>
          <a:xfrm>
            <a:off x="6837087" y="1340966"/>
            <a:ext cx="1164566" cy="9632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42BFABD0-4C69-2FB5-E1A0-2851EF89746A}"/>
              </a:ext>
            </a:extLst>
          </p:cNvPr>
          <p:cNvSpPr/>
          <p:nvPr/>
        </p:nvSpPr>
        <p:spPr>
          <a:xfrm>
            <a:off x="7032047" y="200498"/>
            <a:ext cx="3853132" cy="286109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AF77C-D136-54C0-BE54-ED974009B6B3}"/>
              </a:ext>
            </a:extLst>
          </p:cNvPr>
          <p:cNvSpPr txBox="1"/>
          <p:nvPr/>
        </p:nvSpPr>
        <p:spPr>
          <a:xfrm>
            <a:off x="6179126" y="277450"/>
            <a:ext cx="22730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distilation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16731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FA945C7F-FE7C-354D-E651-7B5FBDB650DD}"/>
              </a:ext>
            </a:extLst>
          </p:cNvPr>
          <p:cNvSpPr/>
          <p:nvPr/>
        </p:nvSpPr>
        <p:spPr>
          <a:xfrm>
            <a:off x="8961408" y="3333668"/>
            <a:ext cx="2947357" cy="189781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E65A8637-6D29-E11B-3651-A418BB413880}"/>
              </a:ext>
            </a:extLst>
          </p:cNvPr>
          <p:cNvSpPr/>
          <p:nvPr/>
        </p:nvSpPr>
        <p:spPr>
          <a:xfrm>
            <a:off x="10004630" y="1833259"/>
            <a:ext cx="920151" cy="2444150"/>
          </a:xfrm>
          <a:prstGeom prst="flowChartProcess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572793-4F65-EF61-9A3B-CBC3E708B169}"/>
              </a:ext>
            </a:extLst>
          </p:cNvPr>
          <p:cNvSpPr/>
          <p:nvPr/>
        </p:nvSpPr>
        <p:spPr>
          <a:xfrm>
            <a:off x="6837087" y="1340966"/>
            <a:ext cx="1164566" cy="9632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lock Arc 8">
            <a:extLst>
              <a:ext uri="{FF2B5EF4-FFF2-40B4-BE49-F238E27FC236}">
                <a16:creationId xmlns:a16="http://schemas.microsoft.com/office/drawing/2014/main" id="{966CECA3-E6FE-3E60-DC76-69169E888D56}"/>
              </a:ext>
            </a:extLst>
          </p:cNvPr>
          <p:cNvSpPr/>
          <p:nvPr/>
        </p:nvSpPr>
        <p:spPr>
          <a:xfrm>
            <a:off x="7032047" y="200498"/>
            <a:ext cx="3853132" cy="286109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3F2155-475F-5502-0AC8-27681A8218D4}"/>
              </a:ext>
            </a:extLst>
          </p:cNvPr>
          <p:cNvSpPr txBox="1"/>
          <p:nvPr/>
        </p:nvSpPr>
        <p:spPr>
          <a:xfrm>
            <a:off x="6179126" y="277450"/>
            <a:ext cx="22730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distilation</a:t>
            </a:r>
            <a:endParaRPr lang="en-US" dirty="0" err="1"/>
          </a:p>
        </p:txBody>
      </p:sp>
      <p:sp>
        <p:nvSpPr>
          <p:cNvPr id="18" name="Flowchart: Magnetic Disk 17">
            <a:extLst>
              <a:ext uri="{FF2B5EF4-FFF2-40B4-BE49-F238E27FC236}">
                <a16:creationId xmlns:a16="http://schemas.microsoft.com/office/drawing/2014/main" id="{EF244032-59B1-3995-31EA-19AFA28A14BB}"/>
              </a:ext>
            </a:extLst>
          </p:cNvPr>
          <p:cNvSpPr/>
          <p:nvPr/>
        </p:nvSpPr>
        <p:spPr>
          <a:xfrm>
            <a:off x="8528338" y="5273386"/>
            <a:ext cx="3766867" cy="661358"/>
          </a:xfrm>
          <a:prstGeom prst="flowChartMagneticDisk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A1896A88-BC31-5BD0-5B08-4EAA6D4643E2}"/>
              </a:ext>
            </a:extLst>
          </p:cNvPr>
          <p:cNvSpPr/>
          <p:nvPr/>
        </p:nvSpPr>
        <p:spPr>
          <a:xfrm rot="5400000">
            <a:off x="5436225" y="2887839"/>
            <a:ext cx="3177396" cy="2932981"/>
          </a:xfrm>
          <a:prstGeom prst="rightBracke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66DD4D-4682-5B6F-8E9B-2749BD1A4BE6}"/>
              </a:ext>
            </a:extLst>
          </p:cNvPr>
          <p:cNvSpPr/>
          <p:nvPr/>
        </p:nvSpPr>
        <p:spPr>
          <a:xfrm>
            <a:off x="5764356" y="3000374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D84668-888B-6E40-B50F-89B6CD17043E}"/>
              </a:ext>
            </a:extLst>
          </p:cNvPr>
          <p:cNvSpPr/>
          <p:nvPr/>
        </p:nvSpPr>
        <p:spPr>
          <a:xfrm>
            <a:off x="5706846" y="3891770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9FA04A-6F37-D19C-CF16-DA98A1D16ECB}"/>
              </a:ext>
            </a:extLst>
          </p:cNvPr>
          <p:cNvSpPr/>
          <p:nvPr/>
        </p:nvSpPr>
        <p:spPr>
          <a:xfrm>
            <a:off x="5706846" y="4883808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2E87D6-02FB-1967-AF91-9554E664F6EE}"/>
              </a:ext>
            </a:extLst>
          </p:cNvPr>
          <p:cNvSpPr/>
          <p:nvPr/>
        </p:nvSpPr>
        <p:spPr>
          <a:xfrm>
            <a:off x="7619035" y="4840675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A58C49-F8F3-17F2-F936-345196B4CD83}"/>
              </a:ext>
            </a:extLst>
          </p:cNvPr>
          <p:cNvSpPr/>
          <p:nvPr/>
        </p:nvSpPr>
        <p:spPr>
          <a:xfrm>
            <a:off x="6583865" y="4553128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FB1CF4-7139-73C3-4683-06BEDAB24B5B}"/>
              </a:ext>
            </a:extLst>
          </p:cNvPr>
          <p:cNvSpPr/>
          <p:nvPr/>
        </p:nvSpPr>
        <p:spPr>
          <a:xfrm>
            <a:off x="7532770" y="3891769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ED6DC9-740A-8B7F-36D4-FFE849AAFFB3}"/>
              </a:ext>
            </a:extLst>
          </p:cNvPr>
          <p:cNvSpPr/>
          <p:nvPr/>
        </p:nvSpPr>
        <p:spPr>
          <a:xfrm>
            <a:off x="7619035" y="2799091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7" descr="Baguette with solid fill">
            <a:extLst>
              <a:ext uri="{FF2B5EF4-FFF2-40B4-BE49-F238E27FC236}">
                <a16:creationId xmlns:a16="http://schemas.microsoft.com/office/drawing/2014/main" id="{F138B4B6-0E60-5B27-1A34-0164D74A8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960000">
            <a:off x="5934791" y="1861721"/>
            <a:ext cx="2380890" cy="23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64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149</cp:revision>
  <dcterms:created xsi:type="dcterms:W3CDTF">2022-12-20T20:06:12Z</dcterms:created>
  <dcterms:modified xsi:type="dcterms:W3CDTF">2022-12-20T20:41:22Z</dcterms:modified>
</cp:coreProperties>
</file>