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5DB89-0092-4CC5-A93E-CECA0C7F7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644737-14B6-4708-98A4-9BD715EFB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93F4C9-88A0-41B5-A52F-E6BB2075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C602A9-A2C5-412B-8BC1-C19170B6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96A2EB-228E-475D-A06E-16CFCA17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371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56157F-CB59-417A-A311-29A3C1425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9E92D2-E168-4B60-BE86-2D6ABA3FF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E425B8-7BA3-4DDE-96BE-005E0114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350631-ADD2-4A67-A15F-A623E2BF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EF34BA-5A17-49E6-B26B-00A41D06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686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53A872E-4308-40B9-A7BD-6828E88537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6B4DCE-301F-4E80-99E5-8D5934189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D26BC7-80E0-46E5-8045-EB84542CD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6289E1-EE5F-4071-B66F-846FF844D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918BAC-5636-49A8-B9A9-23B8E9443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73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BE41F5-0617-4F8E-AACC-5B084DC0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F027E5-54CD-42EF-A5A7-4013C9310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898F89-7A0E-4922-96A0-F7F53478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3E410-C1A4-4BAC-891E-60A63FC8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F7C34C-B175-4E9B-A1D1-F9F5927F0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83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F33B0-6F86-4A1E-98E5-8A4E4F726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650EA8-8885-4D3B-B449-61C70EA80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7BEBD8-DCC6-4072-A9F3-737D99E2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128EEB-D2BB-4245-BD4A-B0CC9703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F41E82-795D-4DDE-966F-2FA09711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829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9F9D0-E171-45EB-9326-A946E4B1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94358D-71D1-4ABC-B345-E2B1BD3B7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6B469E-08B7-4ABF-8B11-2A38F158C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DB9F8A-4FF8-42B1-9EBD-3A5FB186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3D0671-9FC3-49D8-8D71-6FEAF4541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89CBFE-CF7D-4B81-BB05-4624B6287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539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F9FC3E-B5C2-43FC-8007-F81F71F79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BC7B7A-D9FB-4203-98B3-AB1DBB5CD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5E9291-F774-45DE-8C6A-9D54C42BC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45D8EB-6270-4AFB-8659-8003EF1A4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D31FC1-55A3-4953-B723-D6A08E5D5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26D309-CB03-40B7-859A-69F05BE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19D3E7F-676B-4F17-B7ED-11CD4CF80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2DFDC80-8320-4109-BEF7-91AA1133E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58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7FE8A4-6A14-4481-B48E-91AB7395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E5091CD-8F1C-4471-B357-D2CA0D4A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4D5AD6-41DE-493A-8F0B-D29DB63D3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8E76D1-7934-4130-8483-047CFAF4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090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2856BF8-C9A9-4859-8113-9FC09780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C37208C-3639-474B-9B45-EA3CCFB8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AC5D3C-FB0D-462D-863A-9EA941FC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032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9B8345-A1A9-45C0-AF0D-A6D6262FC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F6C043-8DF6-4E2F-9479-C94DE80BC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8C993B-0636-4CC6-BC48-20E8E3F66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D074C5-7487-48E2-B1C6-C580F8740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2362B0-1323-4529-A036-B721D0C8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5709B3-A82B-423C-B577-6C99842F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598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9F9203-F7DD-4099-A475-0B81BDD80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58532F-AEA5-4E15-9644-630C72AC9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B04F5B-D748-44E7-B94B-3F980A547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7D7BC5-CC65-4459-A83C-0B817E9C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F66EE4-AE4C-42B6-8F00-0AF1916C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9DAA12-A86B-48B7-9C08-74E434A9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105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E8981A-E0DD-4D62-881B-FD0019740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B9E027-FA21-4000-9019-79BF3C22B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B4C31E-FE7D-4AE7-84D1-52C95D919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5173E-5E09-40F6-B70B-94351B2A6C9C}" type="datetimeFigureOut">
              <a:rPr lang="fr-CA" smtClean="0"/>
              <a:t>2022-11-04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2EC347-2913-4DFE-902B-89B38D0E3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E12833-EFEE-44FC-8858-1AD84FE80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72B8-8EFF-4ED1-AE0F-8CD6776380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221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278B5-3459-4EEF-B178-FB164F7C6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428" y="-1193800"/>
            <a:ext cx="9144000" cy="2387600"/>
          </a:xfrm>
        </p:spPr>
        <p:txBody>
          <a:bodyPr/>
          <a:lstStyle/>
          <a:p>
            <a:r>
              <a:rPr lang="fr-CA" dirty="0"/>
              <a:t>Da </a:t>
            </a:r>
            <a:r>
              <a:rPr lang="fr-CA" dirty="0" err="1"/>
              <a:t>vinci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1B8E160-05C5-4BA0-9D1A-62407956E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441" y="213379"/>
            <a:ext cx="2143125" cy="2143125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EF50CC2E-E135-4ACA-AA09-29328D8EF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666" y="161434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r-CA" dirty="0" err="1"/>
              <a:t>Nom:leonard</a:t>
            </a:r>
            <a:r>
              <a:rPr lang="fr-CA" dirty="0"/>
              <a:t> da </a:t>
            </a:r>
            <a:r>
              <a:rPr lang="fr-CA" dirty="0" err="1"/>
              <a:t>vinci</a:t>
            </a:r>
            <a:endParaRPr lang="fr-CA" dirty="0"/>
          </a:p>
          <a:p>
            <a:r>
              <a:rPr lang="fr-CA" dirty="0" err="1"/>
              <a:t>Nationalité:italien</a:t>
            </a:r>
            <a:endParaRPr lang="fr-CA" dirty="0"/>
          </a:p>
          <a:p>
            <a:r>
              <a:rPr lang="fr-CA" dirty="0" err="1"/>
              <a:t>Periode</a:t>
            </a:r>
            <a:r>
              <a:rPr lang="fr-CA" dirty="0"/>
              <a:t> de temps:1452-1519</a:t>
            </a:r>
          </a:p>
          <a:p>
            <a:r>
              <a:rPr lang="fr-CA" dirty="0" err="1"/>
              <a:t>Contribution:parachute</a:t>
            </a:r>
            <a:r>
              <a:rPr lang="fr-CA" dirty="0"/>
              <a:t> ,</a:t>
            </a:r>
            <a:r>
              <a:rPr lang="fr-CA" dirty="0" err="1"/>
              <a:t>helicopter</a:t>
            </a:r>
            <a:r>
              <a:rPr lang="fr-CA" dirty="0"/>
              <a:t> ,le char d’assaut</a:t>
            </a:r>
          </a:p>
        </p:txBody>
      </p:sp>
      <p:pic>
        <p:nvPicPr>
          <p:cNvPr id="1026" name="Picture 2" descr="What Made Leonardo da Vinci a Genius?">
            <a:extLst>
              <a:ext uri="{FF2B5EF4-FFF2-40B4-BE49-F238E27FC236}">
                <a16:creationId xmlns:a16="http://schemas.microsoft.com/office/drawing/2014/main" id="{BC0B2040-8B49-4CC7-B65D-4D4DF0B7C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78" y="213379"/>
            <a:ext cx="14859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ITALIE - Couleurs du drapeau italien">
            <a:extLst>
              <a:ext uri="{FF2B5EF4-FFF2-40B4-BE49-F238E27FC236}">
                <a16:creationId xmlns:a16="http://schemas.microsoft.com/office/drawing/2014/main" id="{70E221B4-6AD1-4F4E-925E-F4E7B8D38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453" y="4733130"/>
            <a:ext cx="28194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onardo da Vinci – His contribution to Engineering | Aeronautics at  Staffordshire University">
            <a:extLst>
              <a:ext uri="{FF2B5EF4-FFF2-40B4-BE49-F238E27FC236}">
                <a16:creationId xmlns:a16="http://schemas.microsoft.com/office/drawing/2014/main" id="{830A8948-17E1-4B4E-980C-2E66E2079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461" y="4305439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a Vinci Parachute 1485 Poster Print by Science Source (24 x 36) :  Amazon.ca: Home">
            <a:extLst>
              <a:ext uri="{FF2B5EF4-FFF2-40B4-BE49-F238E27FC236}">
                <a16:creationId xmlns:a16="http://schemas.microsoft.com/office/drawing/2014/main" id="{14D85022-427E-4F50-A485-3E4D53B08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849" y="4537504"/>
            <a:ext cx="14478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3764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Da vinci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</dc:title>
  <dc:creator>CSBE</dc:creator>
  <cp:lastModifiedBy>CSBE</cp:lastModifiedBy>
  <cp:revision>1</cp:revision>
  <dcterms:created xsi:type="dcterms:W3CDTF">2022-11-04T14:54:04Z</dcterms:created>
  <dcterms:modified xsi:type="dcterms:W3CDTF">2022-11-04T15:04:34Z</dcterms:modified>
</cp:coreProperties>
</file>