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C8DA0-984A-41E4-A555-7101A2E77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DA1082-9566-4148-A2CF-B8F14A8C6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9BF721-D894-4C2A-B233-405DE08E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A395-D8FC-4315-A826-DBAE7B3A59C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C2C638-7445-4FA7-96D5-FA30F183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FC26FF-5F8F-41C4-8814-63CEA4DF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4A1-7F0E-4A4C-A2CE-24CB6E35BA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008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BCF66E-8AE7-4385-8B8B-C637D544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1DD9992-324D-4F4F-9C7A-BF928B29C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B4BDF1-8D7E-412C-A366-130CE670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A395-D8FC-4315-A826-DBAE7B3A59C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7D5323-F510-43A8-9D99-01F1E73AD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CD15E1-658B-4FFC-B8AE-AEAB672E3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4A1-7F0E-4A4C-A2CE-24CB6E35BA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799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2A2BFFC-D73D-4DFE-880C-C35CA2321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344B20-8387-4A9C-87DE-D2FFAD32C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DAD923-CF0E-48B5-9139-42DE190E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A395-D8FC-4315-A826-DBAE7B3A59C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BB1F08-B93D-44B3-8CEA-5225E9028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7113B4-1E74-4B55-929B-4DC9A2EE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4A1-7F0E-4A4C-A2CE-24CB6E35BA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617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2AB9F7-5A93-4BF1-9BA5-E8E2D64D5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11D644-8F20-4B9D-B0DC-B99BB0F98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04C182-B8D9-433F-9394-FC120F7EF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A395-D8FC-4315-A826-DBAE7B3A59C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1E3077-1E33-44BB-96A3-FAF2E6A5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95AEAD-93FF-4795-8A32-BA688EE9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4A1-7F0E-4A4C-A2CE-24CB6E35BA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781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956BF-A354-4E8C-8D78-2BACC60EC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361BE6-DB2C-4B8F-B990-A1AAECFCC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66ECE4-0A6E-4CAA-8F01-60BB8FDAE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A395-D8FC-4315-A826-DBAE7B3A59C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D2A7B7-AA19-4F21-A539-0D5BA804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4AE107-7E86-4C4D-A55E-7B3C03DC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4A1-7F0E-4A4C-A2CE-24CB6E35BA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856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719B5B-B082-449B-8EB7-1ADC791B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39B80B-B775-4F4C-B7FB-8AAB9C164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33CF59-3BC7-4662-8D3F-0F87A551A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19679D-88E7-410C-A22E-22D664F7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A395-D8FC-4315-A826-DBAE7B3A59C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1087BB-FD4B-4151-A563-856C00625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9ADBC2-DDA5-47FA-BB38-9A65C13D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4A1-7F0E-4A4C-A2CE-24CB6E35BA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307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B244BD-C546-4AF0-8661-E63EE636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221E03-0F7C-4A21-8909-0DFAF9EE3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CC0A45-DB3B-4047-8B90-D868370B6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0BAE80B-A06A-4A11-AD77-14E7A0774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0C9818F-8F8A-4FBA-B227-325D92225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005166-1A42-47BC-80DE-301A1638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A395-D8FC-4315-A826-DBAE7B3A59C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2537970-2B11-459F-8BA1-2A692982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616B056-5736-4046-B6C3-02499AEA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4A1-7F0E-4A4C-A2CE-24CB6E35BA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037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9D2EE-9804-4FA4-90FB-3D34D73AE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9A2E843-790A-4573-9DAD-0B3A204B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A395-D8FC-4315-A826-DBAE7B3A59C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879302-8295-466F-96B0-C4168A9C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079BEB-E96C-4A08-BA25-4ED1D5B9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4A1-7F0E-4A4C-A2CE-24CB6E35BA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445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4B67945-33C4-4569-9367-FC56371FB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A395-D8FC-4315-A826-DBAE7B3A59C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320222-8D00-488E-8E8D-02CC1DDA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5C1FEF-6447-40B3-BF18-27FF14C5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4A1-7F0E-4A4C-A2CE-24CB6E35BA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174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66CA7-C5A7-4EDA-83EA-E94A5F1F9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F2819A-FCC7-496A-AA1F-7CDB3CD84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711351-F3F5-418A-A2D8-1A52FB03D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03C3BA-C764-46C0-B455-5C6E6144D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A395-D8FC-4315-A826-DBAE7B3A59C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D2032B-A32F-4A07-8A78-54A747BE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EC49DE-12EB-43F2-A90D-E1A84C75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4A1-7F0E-4A4C-A2CE-24CB6E35BA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528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7B3317-0473-4921-85B8-FA30E162E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6FB981-40BF-415F-86DE-2D5A0A1E3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FF5590-B27C-48FB-8496-1A235E2FC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597EDA-832F-4301-A173-43F4E228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A395-D8FC-4315-A826-DBAE7B3A59C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843BD5-81D0-4060-A9E7-B906C4D5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2A9A64-AB0F-443C-8284-B845CF72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4A1-7F0E-4A4C-A2CE-24CB6E35BA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909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3B144E-56AE-4B0F-BFC3-ECC732E1D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42C964-CA5A-49EC-A45A-62EF7E237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B867B-FA79-4AD5-8F5F-FCA8647DD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6A395-D8FC-4315-A826-DBAE7B3A59C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3F9A0A-C74C-4875-A2EB-216E6A6CD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5BCC88-11A2-49A6-8BC1-3E1DE64F2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44A1-7F0E-4A4C-A2CE-24CB6E35BA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573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5782A8B-3B22-4F78-9388-C6938524FAED}"/>
              </a:ext>
            </a:extLst>
          </p:cNvPr>
          <p:cNvSpPr txBox="1"/>
          <p:nvPr/>
        </p:nvSpPr>
        <p:spPr>
          <a:xfrm>
            <a:off x="4900108" y="0"/>
            <a:ext cx="239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 err="1"/>
              <a:t>fenomene</a:t>
            </a:r>
            <a:endParaRPr lang="fr-CA" sz="4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60A450-908F-43FB-9BA7-033B04358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3" y="1237129"/>
            <a:ext cx="4970032" cy="248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6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eam Etoile Filante by Petersong | Listen online for free on SoundCloud">
            <a:extLst>
              <a:ext uri="{FF2B5EF4-FFF2-40B4-BE49-F238E27FC236}">
                <a16:creationId xmlns:a16="http://schemas.microsoft.com/office/drawing/2014/main" id="{03F644F3-14CA-4234-A41A-0C29DEE68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1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1E59C52-B545-4474-9176-1346D6F19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7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1F3D444-E74B-4A87-9DD1-E60A49645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496" y="2719748"/>
            <a:ext cx="2837007" cy="141850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2633875-2DD9-4819-93A1-5F360C619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238512"/>
            <a:ext cx="4191179" cy="261948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1300107-BBE4-4916-9D37-347AB24C82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39" t="14117" r="35752" b="13098"/>
          <a:stretch/>
        </p:blipFill>
        <p:spPr>
          <a:xfrm>
            <a:off x="3324113" y="968187"/>
            <a:ext cx="4335332" cy="499154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DCB311F-E4AC-4B14-AB34-0DCC38E89EE8}"/>
              </a:ext>
            </a:extLst>
          </p:cNvPr>
          <p:cNvSpPr txBox="1"/>
          <p:nvPr/>
        </p:nvSpPr>
        <p:spPr>
          <a:xfrm>
            <a:off x="4927003" y="69924"/>
            <a:ext cx="135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localite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2381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7E23102-1B4F-477A-B824-826E0B9DF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5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F78B0EC-2EC2-476A-BFFC-7AD49C7E4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904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</Words>
  <Application>Microsoft Office PowerPoint</Application>
  <PresentationFormat>Grand écran</PresentationFormat>
  <Paragraphs>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3</cp:revision>
  <dcterms:created xsi:type="dcterms:W3CDTF">2022-09-22T14:18:43Z</dcterms:created>
  <dcterms:modified xsi:type="dcterms:W3CDTF">2022-09-22T14:44:55Z</dcterms:modified>
</cp:coreProperties>
</file>