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11546-0423-428E-9D9A-56CE2397BD69}" v="473" dt="2022-12-01T16:55:29.310"/>
    <p1510:client id="{A9DD3AC8-E1A9-22D3-6DC8-DB779E198214}" v="62" dt="2022-12-01T17:02:59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1471" y="2272552"/>
            <a:ext cx="1883433" cy="978619"/>
          </a:xfrm>
        </p:spPr>
        <p:txBody>
          <a:bodyPr>
            <a:noAutofit/>
          </a:bodyPr>
          <a:lstStyle/>
          <a:p>
            <a:r>
              <a:rPr lang="en-US" sz="6700" dirty="0">
                <a:cs typeface="Calibri Light"/>
              </a:rPr>
              <a:t>ITSS</a:t>
            </a:r>
            <a:endParaRPr lang="en-US" sz="6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6905" y="3932717"/>
            <a:ext cx="4198188" cy="56308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cs typeface="Calibri"/>
              </a:rPr>
              <a:t>Fait par Luca Drouin 02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D6FE09-BD2E-2A8C-17DD-BBF51CE91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49" y="424643"/>
            <a:ext cx="10912415" cy="5652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scientifique</a:t>
            </a:r>
            <a:r>
              <a:rPr lang="en-US" sz="4000" dirty="0">
                <a:cs typeface="Calibri"/>
              </a:rPr>
              <a:t> : Treponema pallidum</a:t>
            </a:r>
            <a:endParaRPr lang="en-US" dirty="0" err="1"/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Classification : </a:t>
            </a:r>
            <a:r>
              <a:rPr lang="en-US" sz="4000" dirty="0" err="1">
                <a:cs typeface="Calibri"/>
              </a:rPr>
              <a:t>Règne</a:t>
            </a:r>
            <a:r>
              <a:rPr lang="en-US" sz="4000" dirty="0">
                <a:cs typeface="Calibri"/>
              </a:rPr>
              <a:t> des </a:t>
            </a:r>
            <a:r>
              <a:rPr lang="en-US" sz="4000" dirty="0" err="1">
                <a:cs typeface="Calibri"/>
              </a:rPr>
              <a:t>monaire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en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français</a:t>
            </a:r>
            <a:r>
              <a:rPr lang="en-US" sz="4000" dirty="0">
                <a:cs typeface="Calibri"/>
              </a:rPr>
              <a:t> : Syphilis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Traitement ? </a:t>
            </a:r>
            <a:r>
              <a:rPr lang="en-US" sz="4000" dirty="0" err="1">
                <a:cs typeface="Calibri"/>
              </a:rPr>
              <a:t>Antibiothiques</a:t>
            </a:r>
          </a:p>
        </p:txBody>
      </p:sp>
    </p:spTree>
    <p:extLst>
      <p:ext uri="{BB962C8B-B14F-4D97-AF65-F5344CB8AC3E}">
        <p14:creationId xmlns:p14="http://schemas.microsoft.com/office/powerpoint/2010/main" val="273909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D6FE09-BD2E-2A8C-17DD-BBF51CE91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49" y="424643"/>
            <a:ext cx="10840528" cy="5652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scientifique</a:t>
            </a:r>
            <a:r>
              <a:rPr lang="en-US" sz="4000" dirty="0">
                <a:cs typeface="Calibri"/>
              </a:rPr>
              <a:t> :  </a:t>
            </a:r>
            <a:r>
              <a:rPr lang="en-US" sz="4000" dirty="0" err="1">
                <a:cs typeface="Calibri"/>
              </a:rPr>
              <a:t>Phtirius</a:t>
            </a:r>
            <a:r>
              <a:rPr lang="en-US" sz="4000" dirty="0">
                <a:cs typeface="Calibri"/>
              </a:rPr>
              <a:t> Pubis</a:t>
            </a:r>
            <a:endParaRPr lang="en-US" dirty="0"/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Classification : </a:t>
            </a:r>
            <a:r>
              <a:rPr lang="en-US" sz="4000" dirty="0" err="1">
                <a:cs typeface="Calibri"/>
              </a:rPr>
              <a:t>Règne</a:t>
            </a:r>
            <a:r>
              <a:rPr lang="en-US" sz="4000" dirty="0">
                <a:cs typeface="Calibri"/>
              </a:rPr>
              <a:t> animal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en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français</a:t>
            </a:r>
            <a:r>
              <a:rPr lang="en-US" sz="4000" dirty="0">
                <a:cs typeface="Calibri"/>
              </a:rPr>
              <a:t> : </a:t>
            </a:r>
            <a:r>
              <a:rPr lang="en-US" sz="4000" dirty="0" err="1">
                <a:cs typeface="Calibri"/>
              </a:rPr>
              <a:t>Morpion</a:t>
            </a:r>
            <a:endParaRPr lang="en-US" sz="4000" dirty="0">
              <a:cs typeface="Calibri"/>
            </a:endParaRP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Traitement ? Shampooing, crème </a:t>
            </a:r>
            <a:r>
              <a:rPr lang="en-US" sz="4000" dirty="0" err="1">
                <a:cs typeface="Calibri"/>
              </a:rPr>
              <a:t>ou</a:t>
            </a:r>
            <a:r>
              <a:rPr lang="en-US" sz="4000" dirty="0">
                <a:cs typeface="Calibri"/>
              </a:rPr>
              <a:t> lotion</a:t>
            </a:r>
          </a:p>
        </p:txBody>
      </p:sp>
    </p:spTree>
    <p:extLst>
      <p:ext uri="{BB962C8B-B14F-4D97-AF65-F5344CB8AC3E}">
        <p14:creationId xmlns:p14="http://schemas.microsoft.com/office/powerpoint/2010/main" val="82764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D6FE09-BD2E-2A8C-17DD-BBF51CE91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49" y="424643"/>
            <a:ext cx="11099321" cy="5652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scientifique</a:t>
            </a:r>
            <a:r>
              <a:rPr lang="en-US" sz="4000" dirty="0">
                <a:cs typeface="Calibri"/>
              </a:rPr>
              <a:t> : Trichomonas vaginalis</a:t>
            </a:r>
            <a:endParaRPr lang="en-US" dirty="0"/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Classification : </a:t>
            </a:r>
            <a:r>
              <a:rPr lang="en-US" sz="4000" dirty="0" err="1">
                <a:cs typeface="Calibri"/>
              </a:rPr>
              <a:t>Règne</a:t>
            </a:r>
            <a:r>
              <a:rPr lang="en-US" sz="4000" dirty="0">
                <a:cs typeface="Calibri"/>
              </a:rPr>
              <a:t> des </a:t>
            </a:r>
            <a:r>
              <a:rPr lang="en-US" sz="4000" dirty="0" err="1">
                <a:cs typeface="Calibri"/>
              </a:rPr>
              <a:t>protistes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en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français</a:t>
            </a:r>
            <a:r>
              <a:rPr lang="en-US" sz="4000" dirty="0">
                <a:cs typeface="Calibri"/>
              </a:rPr>
              <a:t> : </a:t>
            </a:r>
            <a:r>
              <a:rPr lang="en-US" sz="4000" dirty="0" err="1">
                <a:cs typeface="Calibri"/>
              </a:rPr>
              <a:t>Vaginite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trichomonase</a:t>
            </a:r>
            <a:endParaRPr lang="en-US" sz="4000" dirty="0">
              <a:cs typeface="Calibri"/>
            </a:endParaRP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Traitement ? </a:t>
            </a:r>
            <a:r>
              <a:rPr lang="en-US" sz="4000" dirty="0" err="1">
                <a:cs typeface="Calibri"/>
              </a:rPr>
              <a:t>Antibiothique</a:t>
            </a:r>
          </a:p>
        </p:txBody>
      </p:sp>
    </p:spTree>
    <p:extLst>
      <p:ext uri="{BB962C8B-B14F-4D97-AF65-F5344CB8AC3E}">
        <p14:creationId xmlns:p14="http://schemas.microsoft.com/office/powerpoint/2010/main" val="261810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D6FE09-BD2E-2A8C-17DD-BBF51CE91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49" y="424643"/>
            <a:ext cx="10955547" cy="5652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scientifique</a:t>
            </a:r>
            <a:r>
              <a:rPr lang="en-US" sz="4000" dirty="0">
                <a:cs typeface="Calibri"/>
              </a:rPr>
              <a:t> : Chlamydia trachomatis</a:t>
            </a:r>
            <a:endParaRPr lang="en-US" dirty="0"/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Classification :</a:t>
            </a:r>
            <a:r>
              <a:rPr lang="en-US" sz="4000" dirty="0" err="1">
                <a:cs typeface="Calibri"/>
              </a:rPr>
              <a:t>Règne</a:t>
            </a:r>
            <a:r>
              <a:rPr lang="en-US" sz="4000" dirty="0">
                <a:cs typeface="Calibri"/>
              </a:rPr>
              <a:t> des </a:t>
            </a:r>
            <a:r>
              <a:rPr lang="en-US" sz="4000" dirty="0" err="1">
                <a:cs typeface="Calibri"/>
              </a:rPr>
              <a:t>monères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en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français</a:t>
            </a:r>
            <a:r>
              <a:rPr lang="en-US" sz="4000" dirty="0">
                <a:cs typeface="Calibri"/>
              </a:rPr>
              <a:t> : </a:t>
            </a:r>
            <a:r>
              <a:rPr lang="en-US" sz="4000" dirty="0" err="1">
                <a:cs typeface="Calibri"/>
              </a:rPr>
              <a:t>Chlamydios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génitale</a:t>
            </a:r>
            <a:endParaRPr lang="en-US" sz="4000" dirty="0">
              <a:cs typeface="Calibri"/>
            </a:endParaRP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Traitement ? </a:t>
            </a:r>
            <a:r>
              <a:rPr lang="en-US" sz="4000" dirty="0" err="1">
                <a:cs typeface="Calibri"/>
              </a:rPr>
              <a:t>Antibiothique</a:t>
            </a:r>
          </a:p>
        </p:txBody>
      </p:sp>
    </p:spTree>
    <p:extLst>
      <p:ext uri="{BB962C8B-B14F-4D97-AF65-F5344CB8AC3E}">
        <p14:creationId xmlns:p14="http://schemas.microsoft.com/office/powerpoint/2010/main" val="212052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D6FE09-BD2E-2A8C-17DD-BBF51CE91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49" y="424643"/>
            <a:ext cx="10955547" cy="5652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scientifique</a:t>
            </a:r>
            <a:r>
              <a:rPr lang="en-US" sz="4000" dirty="0">
                <a:cs typeface="Calibri"/>
              </a:rPr>
              <a:t> : VPH</a:t>
            </a:r>
            <a:endParaRPr lang="en-US" dirty="0"/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Classification : Virus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en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français</a:t>
            </a:r>
            <a:r>
              <a:rPr lang="en-US" sz="4000" dirty="0">
                <a:cs typeface="Calibri"/>
              </a:rPr>
              <a:t> : Virus du </a:t>
            </a:r>
            <a:r>
              <a:rPr lang="en-US" sz="4000" dirty="0" err="1">
                <a:cs typeface="Calibri"/>
              </a:rPr>
              <a:t>papillome</a:t>
            </a:r>
            <a:r>
              <a:rPr lang="en-US" sz="4000" dirty="0">
                <a:cs typeface="Calibri"/>
              </a:rPr>
              <a:t> </a:t>
            </a:r>
            <a:r>
              <a:rPr lang="en-US" sz="4000" dirty="0" err="1">
                <a:cs typeface="Calibri"/>
              </a:rPr>
              <a:t>humain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Traitement ? </a:t>
            </a:r>
            <a:r>
              <a:rPr lang="en-US" sz="4000" dirty="0" err="1">
                <a:cs typeface="Calibri"/>
              </a:rPr>
              <a:t>Cryothérapie</a:t>
            </a:r>
            <a:r>
              <a:rPr lang="en-US" sz="4000" dirty="0">
                <a:cs typeface="Calibri"/>
              </a:rPr>
              <a:t> (azote </a:t>
            </a:r>
            <a:r>
              <a:rPr lang="en-US" sz="4000" dirty="0" err="1">
                <a:cs typeface="Calibri"/>
              </a:rPr>
              <a:t>liquide</a:t>
            </a:r>
            <a:r>
              <a:rPr lang="en-US" sz="4000" dirty="0">
                <a:cs typeface="Calibri"/>
              </a:rPr>
              <a:t>), crèmes</a:t>
            </a:r>
          </a:p>
        </p:txBody>
      </p:sp>
    </p:spTree>
    <p:extLst>
      <p:ext uri="{BB962C8B-B14F-4D97-AF65-F5344CB8AC3E}">
        <p14:creationId xmlns:p14="http://schemas.microsoft.com/office/powerpoint/2010/main" val="238872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D6FE09-BD2E-2A8C-17DD-BBF51CE91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49" y="424643"/>
            <a:ext cx="10826151" cy="5652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scientifique</a:t>
            </a:r>
            <a:r>
              <a:rPr lang="en-US" sz="4000" dirty="0">
                <a:cs typeface="Calibri"/>
              </a:rPr>
              <a:t> : VHB</a:t>
            </a:r>
            <a:endParaRPr lang="en-US" dirty="0"/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Classification : Virus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en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français</a:t>
            </a:r>
            <a:r>
              <a:rPr lang="en-US" sz="4000" dirty="0">
                <a:cs typeface="Calibri"/>
              </a:rPr>
              <a:t> : Virus de </a:t>
            </a:r>
            <a:r>
              <a:rPr lang="en-US" sz="4000" dirty="0" err="1">
                <a:cs typeface="Calibri"/>
              </a:rPr>
              <a:t>l'hépatite</a:t>
            </a:r>
            <a:r>
              <a:rPr lang="en-US" sz="4000" dirty="0">
                <a:cs typeface="Calibri"/>
              </a:rPr>
              <a:t> B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Traitement ? </a:t>
            </a:r>
            <a:r>
              <a:rPr lang="en-US" sz="4000" dirty="0" err="1">
                <a:cs typeface="Calibri"/>
              </a:rPr>
              <a:t>Aucun</a:t>
            </a:r>
          </a:p>
        </p:txBody>
      </p:sp>
    </p:spTree>
    <p:extLst>
      <p:ext uri="{BB962C8B-B14F-4D97-AF65-F5344CB8AC3E}">
        <p14:creationId xmlns:p14="http://schemas.microsoft.com/office/powerpoint/2010/main" val="114336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D6FE09-BD2E-2A8C-17DD-BBF51CE91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49" y="424643"/>
            <a:ext cx="10969924" cy="5652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scientifique</a:t>
            </a:r>
            <a:r>
              <a:rPr lang="en-US" sz="4000" dirty="0">
                <a:cs typeface="Calibri"/>
              </a:rPr>
              <a:t> : Neisseria gonorrhoeae</a:t>
            </a:r>
            <a:endParaRPr lang="en-US" dirty="0"/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Classification : </a:t>
            </a:r>
            <a:r>
              <a:rPr lang="en-US" sz="4000" dirty="0" err="1">
                <a:cs typeface="Calibri"/>
              </a:rPr>
              <a:t>Règne</a:t>
            </a:r>
            <a:r>
              <a:rPr lang="en-US" sz="4000" dirty="0">
                <a:cs typeface="Calibri"/>
              </a:rPr>
              <a:t> des </a:t>
            </a:r>
            <a:r>
              <a:rPr lang="en-US" sz="4000" dirty="0" err="1">
                <a:cs typeface="Calibri"/>
              </a:rPr>
              <a:t>monères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en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français</a:t>
            </a:r>
            <a:r>
              <a:rPr lang="en-US" sz="4000" dirty="0">
                <a:cs typeface="Calibri"/>
              </a:rPr>
              <a:t> : </a:t>
            </a:r>
            <a:r>
              <a:rPr lang="en-US" sz="4000" dirty="0" err="1">
                <a:cs typeface="Calibri"/>
              </a:rPr>
              <a:t>Gonorrhée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Traitement ? </a:t>
            </a:r>
            <a:r>
              <a:rPr lang="en-US" sz="4000" dirty="0" err="1">
                <a:cs typeface="Calibri"/>
              </a:rPr>
              <a:t>Amtibiothique</a:t>
            </a:r>
          </a:p>
        </p:txBody>
      </p:sp>
    </p:spTree>
    <p:extLst>
      <p:ext uri="{BB962C8B-B14F-4D97-AF65-F5344CB8AC3E}">
        <p14:creationId xmlns:p14="http://schemas.microsoft.com/office/powerpoint/2010/main" val="368705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D6FE09-BD2E-2A8C-17DD-BBF51CE91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49" y="424643"/>
            <a:ext cx="11300603" cy="5652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scientifique</a:t>
            </a:r>
            <a:r>
              <a:rPr lang="en-US" sz="4000" dirty="0">
                <a:cs typeface="Calibri"/>
              </a:rPr>
              <a:t> : VHS-II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Classification : Virus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en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français</a:t>
            </a:r>
            <a:r>
              <a:rPr lang="en-US" sz="4000" dirty="0">
                <a:cs typeface="Calibri"/>
              </a:rPr>
              <a:t> : Virus de </a:t>
            </a:r>
            <a:r>
              <a:rPr lang="en-US" sz="4000" dirty="0" err="1">
                <a:cs typeface="Calibri"/>
              </a:rPr>
              <a:t>l'herpès</a:t>
            </a:r>
            <a:r>
              <a:rPr lang="en-US" sz="4000" dirty="0">
                <a:cs typeface="Calibri"/>
              </a:rPr>
              <a:t> simplex de type 2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Traitement ? </a:t>
            </a:r>
            <a:r>
              <a:rPr lang="en-US" sz="4000" dirty="0" err="1">
                <a:cs typeface="Calibri"/>
              </a:rPr>
              <a:t>Antiviraux</a:t>
            </a:r>
            <a:endParaRPr lang="en-US" sz="4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0950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D6FE09-BD2E-2A8C-17DD-BBF51CE91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849" y="424643"/>
            <a:ext cx="10912415" cy="56526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scientifique</a:t>
            </a:r>
            <a:r>
              <a:rPr lang="en-US" sz="4000" dirty="0">
                <a:cs typeface="Calibri"/>
              </a:rPr>
              <a:t> : VIH</a:t>
            </a:r>
            <a:endParaRPr lang="en-US" dirty="0" err="1"/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Classification : Virus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Nom </a:t>
            </a:r>
            <a:r>
              <a:rPr lang="en-US" sz="4000" dirty="0" err="1">
                <a:cs typeface="Calibri"/>
              </a:rPr>
              <a:t>en</a:t>
            </a:r>
            <a:r>
              <a:rPr lang="en-US" sz="4000" dirty="0">
                <a:cs typeface="Calibri"/>
              </a:rPr>
              <a:t> </a:t>
            </a:r>
            <a:r>
              <a:rPr lang="en-US" sz="4000" dirty="0" err="1">
                <a:cs typeface="Calibri"/>
              </a:rPr>
              <a:t>français</a:t>
            </a:r>
            <a:r>
              <a:rPr lang="en-US" sz="4000" dirty="0">
                <a:cs typeface="Calibri"/>
              </a:rPr>
              <a:t> : Sida</a:t>
            </a:r>
          </a:p>
          <a:p>
            <a:pPr algn="l"/>
            <a:endParaRPr lang="en-US" sz="4000" dirty="0">
              <a:cs typeface="Calibri"/>
            </a:endParaRPr>
          </a:p>
          <a:p>
            <a:pPr algn="l"/>
            <a:r>
              <a:rPr lang="en-US" sz="4000" dirty="0">
                <a:cs typeface="Calibri"/>
              </a:rPr>
              <a:t>Traitement ? </a:t>
            </a:r>
            <a:r>
              <a:rPr lang="en-US" sz="4000" dirty="0" err="1">
                <a:cs typeface="Calibri"/>
              </a:rPr>
              <a:t>Trithérapie</a:t>
            </a:r>
          </a:p>
        </p:txBody>
      </p:sp>
    </p:spTree>
    <p:extLst>
      <p:ext uri="{BB962C8B-B14F-4D97-AF65-F5344CB8AC3E}">
        <p14:creationId xmlns:p14="http://schemas.microsoft.com/office/powerpoint/2010/main" val="1638392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178</cp:revision>
  <dcterms:created xsi:type="dcterms:W3CDTF">2022-12-01T16:26:48Z</dcterms:created>
  <dcterms:modified xsi:type="dcterms:W3CDTF">2022-12-01T17:03:01Z</dcterms:modified>
</cp:coreProperties>
</file>