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6F3A45-F58B-7DE7-39F9-F01F265D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AB4CA8-3A1E-DD97-D4AD-6B886C8D6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2E1A5A-510E-B81C-32DB-1B509F22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E4CBB3-CA7A-5831-9102-E960D4D53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16A26E-5E7B-C89F-01C1-45AA67567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861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D1179-13D6-FB70-135E-3BED8CD98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EC88C0-C881-D69F-09A4-B6F3B828E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909A75-2A8A-719D-9917-664403F7B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509BB6-C5B2-658F-9209-DF4D2937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913289-34DD-1AA8-FF80-1510CC536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918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EE6B9E4-0918-FB4D-1D44-683B562003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8720F7-EFF1-6247-28DC-26E629524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787EE0-8117-7018-1BA3-6E8644E6B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AD5CF8-F406-0618-EF0A-7AF4D26F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EC11F1-15A7-6D82-01DE-A2E0CA1E6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340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AD0E5-CF94-DD3C-BB87-0A031D428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E17881-A49F-86BF-BA2E-0D15B2A76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A2F283-8CEF-D1CD-68A9-3FECFE842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928B11-069A-8D41-88EC-EBF409DD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1DD3D1-A256-92C5-7BFD-427366432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478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64BEA4-8ED8-C90C-B3E5-41920A52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45F671-EC24-5394-9351-6C6DDA22F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B55589-0DD2-9F8D-3962-96BA2D8B3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051F19-A1F2-A4BF-CDD1-FAF000BE8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974C51-13B4-F8A9-09F7-A63E02AA3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173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D2F5AE-1C0C-F096-1134-6FB666D9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130914-C6CA-52E9-E560-5A4D4B6A7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2EEB4F-7BBC-3257-EFC7-38AC69264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806FC9-FBB1-6F42-D52B-725F6911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49403C-DD2B-C321-C921-5100EA429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333E2B-43D6-6E25-94FA-3B9F49D4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013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D5B48C-8D69-9549-B68F-4C201F28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A6C014-DD9D-3B1C-091F-C3BE89A66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21FA7D-1E42-4769-4054-525FC0A4E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89694EB-280A-EE3F-5E44-1F9E26BDA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9EBA85A-9D40-1F6B-783D-28EB560B5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127226B-4255-D06D-2024-E79174460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52184D4-38FD-C946-0A5C-DD424F79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A62906-7AB4-DD5E-D049-D89BEF5D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345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FCBBAC-6803-3EF5-B657-35986B4EA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1BB556-FB01-1DD2-646B-932D724C7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15BC13-D340-2D98-D791-2F4B42DF0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1FFCE2-1B61-330E-6ECF-E7D561DB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778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D5C335-D080-AEED-F476-DA328DA4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C58FA39-D5D7-51DC-DF97-BB9F9CD0D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768099-ADA0-A39B-73EE-4BC4EEE2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728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D8D378-E6ED-510C-BE6B-EC1711608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58FBC-B6A5-D356-8EFC-FCFD7DD84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5BB2DB-AC19-7610-F3F5-27572C8FF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80842F-8D21-D94B-A037-C1E73B5B5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491E11-D778-0545-8747-F9DC3742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266AA1-C94C-4C32-B841-646CBBD3F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985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E47F31-4131-AE90-474A-81AC32016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5040946-2B82-AB62-45CE-01A12154C4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65C446-CFEB-FCFD-A3FA-FFEC4901A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FCE15C-66EF-81BB-F8C7-3ED106F9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06EE9E-C65D-1CBA-7E4D-612E52C1B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C96AA0-6E09-45B8-3998-E3CDA919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956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F30A5E-861F-93FC-1274-D8717080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5251EC-66EA-2501-8CDF-F94512EB8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3D8A1F-6DFE-BF83-3875-724EDC827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17347-1C67-4C08-ABD2-3D302A3A0A2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EDFF5B-8A98-9390-2ED1-B52C2AEC2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691566-018F-E946-9163-EDFD4EEB1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E2A90-03C8-487A-B30C-CCAEACA861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594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4D8B6E-0680-1A6D-DF7A-EDB9C2D09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7043" y="424069"/>
            <a:ext cx="2517913" cy="965546"/>
          </a:xfrm>
        </p:spPr>
        <p:txBody>
          <a:bodyPr/>
          <a:lstStyle/>
          <a:p>
            <a:r>
              <a:rPr lang="fr-CA" dirty="0" err="1"/>
              <a:t>Celcius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911FF7-D429-DAD7-51F4-667DFC564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2" y="238539"/>
            <a:ext cx="3790122" cy="6334539"/>
          </a:xfrm>
        </p:spPr>
        <p:txBody>
          <a:bodyPr/>
          <a:lstStyle/>
          <a:p>
            <a:r>
              <a:rPr lang="fr-CA" dirty="0"/>
              <a:t>Nom : </a:t>
            </a:r>
            <a:r>
              <a:rPr lang="fr-CA" dirty="0" err="1"/>
              <a:t>Celcius</a:t>
            </a:r>
            <a:endParaRPr lang="fr-CA" dirty="0"/>
          </a:p>
          <a:p>
            <a:endParaRPr lang="fr-CA" dirty="0"/>
          </a:p>
          <a:p>
            <a:r>
              <a:rPr lang="fr-CA" dirty="0"/>
              <a:t>Nom au complet : Anders Celsius</a:t>
            </a:r>
          </a:p>
          <a:p>
            <a:endParaRPr lang="fr-CA" dirty="0"/>
          </a:p>
          <a:p>
            <a:r>
              <a:rPr lang="fr-CA" dirty="0"/>
              <a:t>Nationalité : suédois</a:t>
            </a:r>
          </a:p>
          <a:p>
            <a:endParaRPr lang="fr-CA" dirty="0"/>
          </a:p>
          <a:p>
            <a:r>
              <a:rPr lang="fr-CA" dirty="0"/>
              <a:t>Période de temps : 1701-1744</a:t>
            </a:r>
          </a:p>
          <a:p>
            <a:endParaRPr lang="fr-CA" dirty="0"/>
          </a:p>
          <a:p>
            <a:r>
              <a:rPr lang="fr-CA" dirty="0"/>
              <a:t>Découverte : échelle de température</a:t>
            </a:r>
          </a:p>
          <a:p>
            <a:endParaRPr lang="fr-CA" dirty="0"/>
          </a:p>
          <a:p>
            <a:r>
              <a:rPr lang="fr-CA" dirty="0"/>
              <a:t>Anecdote : 100°c eau gel</a:t>
            </a:r>
          </a:p>
        </p:txBody>
      </p:sp>
      <p:pic>
        <p:nvPicPr>
          <p:cNvPr id="1026" name="Picture 2" descr="Anders Celsius est mort à 42 ans, il y a 279 ans">
            <a:extLst>
              <a:ext uri="{FF2B5EF4-FFF2-40B4-BE49-F238E27FC236}">
                <a16:creationId xmlns:a16="http://schemas.microsoft.com/office/drawing/2014/main" id="{B8A586FC-0553-C4B0-F643-C05036903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698" y="424069"/>
            <a:ext cx="238125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mparaison des échelles de température des Fahrenheit, Celsius et ... | Le  monde en images">
            <a:extLst>
              <a:ext uri="{FF2B5EF4-FFF2-40B4-BE49-F238E27FC236}">
                <a16:creationId xmlns:a16="http://schemas.microsoft.com/office/drawing/2014/main" id="{AD85606B-7B87-13E8-4EA0-7DF745517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085" y="1735814"/>
            <a:ext cx="3231071" cy="214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rapeau de la Suède — Wikipédia">
            <a:extLst>
              <a:ext uri="{FF2B5EF4-FFF2-40B4-BE49-F238E27FC236}">
                <a16:creationId xmlns:a16="http://schemas.microsoft.com/office/drawing/2014/main" id="{2B3A3165-6C5F-40B6-8288-23674055A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4798323"/>
            <a:ext cx="2143125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557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Celcius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Celcius</dc:title>
  <dc:creator>ldrouin81 Luca</dc:creator>
  <cp:lastModifiedBy>ldrouin81 Luca</cp:lastModifiedBy>
  <cp:revision>1</cp:revision>
  <dcterms:created xsi:type="dcterms:W3CDTF">2023-02-03T17:09:28Z</dcterms:created>
  <dcterms:modified xsi:type="dcterms:W3CDTF">2023-02-03T17:16:28Z</dcterms:modified>
</cp:coreProperties>
</file>