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26BE77-1FE0-6489-928D-40517CE26A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C07185F-6323-800D-80CB-D0F2FFD12C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B02AC5-468D-862F-C6C2-4A067AE9D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06928-D3D4-4D2C-AEFB-233F9FEBEF39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193694-F13A-687F-2B6C-56C1EA342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D53D25-EA90-D94E-FB42-8479416EC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1D84D-1ABC-4847-A62C-7A9DCFDFDB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18855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E80EC9-4711-17C6-4DBE-FD1430508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C11466B-B287-CEE4-DD6D-0754456581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BCF3AB-9162-9EAF-6A16-40D80A0F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06928-D3D4-4D2C-AEFB-233F9FEBEF39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D038E4-21FA-875B-EF9B-C1C81AA62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A7F17CA-6FFE-BCC5-29BA-A064E262D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1D84D-1ABC-4847-A62C-7A9DCFDFDB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92515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699D21B-F2C4-4CE7-A25D-D9E140A6FA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35FB58C-C821-32D1-3F06-BE245A6925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D05CCD7-6EF8-F15F-BB1D-663A159B1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06928-D3D4-4D2C-AEFB-233F9FEBEF39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B31025-A4E6-5890-3A8F-5CDFEECA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372F5E-D908-B98E-C9DB-1E89E344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1D84D-1ABC-4847-A62C-7A9DCFDFDB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1997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6B3A31-CDB0-AF94-48AF-C69D0B920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A20367-456A-C8A5-C486-8F1499ED0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986221-D9CF-4EBF-F026-6C133A6A3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06928-D3D4-4D2C-AEFB-233F9FEBEF39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9A58AD-8EBE-8B5A-73AF-8B2C91AC9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E77732-C779-DB82-7913-7EEA8E114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1D84D-1ABC-4847-A62C-7A9DCFDFDB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5579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7F3C29-9D1D-B02D-29B7-898609270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AFD09B7-CFB3-1477-F21E-4582B83B0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0D33CA-C787-0124-8AC5-E2E60EC04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06928-D3D4-4D2C-AEFB-233F9FEBEF39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F7178D-3CBA-C1C5-61D2-5E28DA852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84B946-A3E4-561F-3255-AA57E399B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1D84D-1ABC-4847-A62C-7A9DCFDFDB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9323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B86934-9F01-7519-0096-43DC4A106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F10204-0568-D61C-3DAF-9C4AB01977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863144D-8635-7B5F-BF2D-FF23AE2EED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D9A8B2A-F628-D165-2A08-3C8AB7719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06928-D3D4-4D2C-AEFB-233F9FEBEF39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5F2AF8A-C05E-4910-E124-73C711F1E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3B56092-F48D-676F-236E-EF1184350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1D84D-1ABC-4847-A62C-7A9DCFDFDB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3963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962707-B41F-24D6-8347-DC2916B58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4645E22-1605-EF3C-C2D8-1DEBAD793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BB8EECB-57D1-AC22-11D0-87CDCE9E09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B501039-9C04-A155-4FB2-200F99D939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8374A75-E38A-FCA8-E455-93EB3660BC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E6CC79E-9FDD-EB14-9D5D-6D35F30DB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06928-D3D4-4D2C-AEFB-233F9FEBEF39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16A263A-F5EF-1524-F7C1-50392C464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7ECD392-5460-1608-78E0-C33DB7D4F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1D84D-1ABC-4847-A62C-7A9DCFDFDB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73339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4719AB-319B-8498-34FB-BE9315A54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83F668F-3A92-72DE-B557-13F20FB31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06928-D3D4-4D2C-AEFB-233F9FEBEF39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1A33968-B29B-D2C8-7BE6-100E4D40C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259A2A8-3826-34E0-85CC-48F97E893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1D84D-1ABC-4847-A62C-7A9DCFDFDB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66625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A77835A-14FF-F16F-33D8-6C69422ED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06928-D3D4-4D2C-AEFB-233F9FEBEF39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87802A8-56CA-40D8-EE48-4C669F290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CBDB427-FF03-358F-E578-55FF73A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1D84D-1ABC-4847-A62C-7A9DCFDFDB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52848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1EF900-F034-AC80-625A-C6A2D21AD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9E9686-B56E-BD44-0927-B9C844200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768514D-905C-1396-83C2-4E6E661814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ED762AA-89E6-5B43-3206-B4224258E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06928-D3D4-4D2C-AEFB-233F9FEBEF39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0E66BCD-5CF4-C0BF-C0F8-F2E16D53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389256-637C-B399-B7DB-1AF8242ED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1D84D-1ABC-4847-A62C-7A9DCFDFDB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15721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4A9229-4AEC-C0DD-25C5-061ADE43E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D6AE0C4-D6D7-AA70-0DBF-9665C3613D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BACB75C-0ECC-1711-E347-1684514020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4640E9E-CB5A-2FB2-9A30-050AA97CD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06928-D3D4-4D2C-AEFB-233F9FEBEF39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D389BA6-CAE3-E889-39C3-77B89D95C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327CBC-5688-2E15-3864-D7C567B7F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1D84D-1ABC-4847-A62C-7A9DCFDFDB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78989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C998419-70B9-F8FA-1B24-368277B54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6ACDC0-B388-813E-910F-573BB132C9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3A71BA-AFB0-E164-10B0-45A0FE9F1E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06928-D3D4-4D2C-AEFB-233F9FEBEF39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102777-F320-B0A2-9AF7-153DFD0293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2E2C137-DEA6-7308-B956-6058F8D7D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1D84D-1ABC-4847-A62C-7A9DCFDFDB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43158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1C7E37C-4D70-C22D-6ACE-7A031956D3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5687" y="1583473"/>
            <a:ext cx="3568391" cy="5006898"/>
          </a:xfrm>
        </p:spPr>
        <p:txBody>
          <a:bodyPr>
            <a:normAutofit fontScale="92500" lnSpcReduction="10000"/>
          </a:bodyPr>
          <a:lstStyle/>
          <a:p>
            <a:r>
              <a:rPr lang="fr-CA" dirty="0"/>
              <a:t>Nom : Lavoisier</a:t>
            </a:r>
          </a:p>
          <a:p>
            <a:endParaRPr lang="fr-CA" dirty="0"/>
          </a:p>
          <a:p>
            <a:r>
              <a:rPr lang="fr-CA" dirty="0"/>
              <a:t>Nom au complet : Antoine Lavoisier</a:t>
            </a:r>
          </a:p>
          <a:p>
            <a:endParaRPr lang="fr-CA" dirty="0"/>
          </a:p>
          <a:p>
            <a:r>
              <a:rPr lang="fr-CA" dirty="0"/>
              <a:t>Nationalité : Français</a:t>
            </a:r>
          </a:p>
          <a:p>
            <a:endParaRPr lang="fr-CA" dirty="0"/>
          </a:p>
          <a:p>
            <a:r>
              <a:rPr lang="fr-CA" dirty="0"/>
              <a:t>Période de temp : </a:t>
            </a:r>
            <a:r>
              <a:rPr lang="fr-CA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le 26 août 1743 à Paris et guillotiné le 8 mai 1794</a:t>
            </a:r>
            <a:endParaRPr lang="fr-CA" dirty="0"/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Découverte œuvre : </a:t>
            </a:r>
            <a:r>
              <a:rPr lang="fr-CA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La découverte de l'oxydation</a:t>
            </a:r>
            <a:endParaRPr lang="fr-CA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FC78F49-019F-6679-D411-1628A1AB3A46}"/>
              </a:ext>
            </a:extLst>
          </p:cNvPr>
          <p:cNvSpPr txBox="1"/>
          <p:nvPr/>
        </p:nvSpPr>
        <p:spPr>
          <a:xfrm>
            <a:off x="5148146" y="289931"/>
            <a:ext cx="18957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600" dirty="0"/>
              <a:t>Lavoisier</a:t>
            </a:r>
          </a:p>
        </p:txBody>
      </p:sp>
      <p:pic>
        <p:nvPicPr>
          <p:cNvPr id="1026" name="Picture 2" descr="Antoine Lavoisier : biographie du chimiste, ses découvertes">
            <a:extLst>
              <a:ext uri="{FF2B5EF4-FFF2-40B4-BE49-F238E27FC236}">
                <a16:creationId xmlns:a16="http://schemas.microsoft.com/office/drawing/2014/main" id="{348E0831-B4EE-A681-FDAF-FB531638B9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065" y="796625"/>
            <a:ext cx="2360543" cy="15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rance">
            <a:extLst>
              <a:ext uri="{FF2B5EF4-FFF2-40B4-BE49-F238E27FC236}">
                <a16:creationId xmlns:a16="http://schemas.microsoft.com/office/drawing/2014/main" id="{5A70DDFB-7756-39B2-240C-2D390AA91F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6742" y="2782228"/>
            <a:ext cx="2747962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lanisphère : France métropolitaine - Cartes - Encyclopædia Universalis">
            <a:extLst>
              <a:ext uri="{FF2B5EF4-FFF2-40B4-BE49-F238E27FC236}">
                <a16:creationId xmlns:a16="http://schemas.microsoft.com/office/drawing/2014/main" id="{22AD9899-CDE0-49E2-01F6-E5B97CBC7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108" y="4620553"/>
            <a:ext cx="209550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L'expérience de Lavoisier : évolution depuis deux siècles de sa  présentation et de sa fonction dans quelques manuels d'enseignement">
            <a:extLst>
              <a:ext uri="{FF2B5EF4-FFF2-40B4-BE49-F238E27FC236}">
                <a16:creationId xmlns:a16="http://schemas.microsoft.com/office/drawing/2014/main" id="{10486379-AF14-8F03-E525-89837F5885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8125" y="1833794"/>
            <a:ext cx="2105511" cy="1595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40459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36</Words>
  <Application>Microsoft Office PowerPoint</Application>
  <PresentationFormat>Grand écran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ldrouin81 Luca</dc:creator>
  <cp:lastModifiedBy>ldrouin81 Luca</cp:lastModifiedBy>
  <cp:revision>1</cp:revision>
  <dcterms:created xsi:type="dcterms:W3CDTF">2023-02-03T16:39:44Z</dcterms:created>
  <dcterms:modified xsi:type="dcterms:W3CDTF">2023-02-03T16:53:26Z</dcterms:modified>
</cp:coreProperties>
</file>