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579FB-2E48-4901-9EB2-3B9ECA9EE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1DEB0D-451C-469A-A5DF-24A05CA41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C240A0-FE2B-4E0C-BF8A-C967A41B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2C3F3F-5BCA-49DC-B995-42C53E27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17898E-273E-44DF-8536-72E4EF9A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287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36A18-EABF-4D20-8F24-FB2B9DD0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1C652A-B1BB-441C-A402-BC364EB01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901875-9533-4745-990A-2DCEAFE3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57F62A-6728-487B-8191-D1A78692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24FF4C-D6FA-488D-8952-7BDD1682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886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1FF3EE-DF6E-45A9-A898-CE7EFA07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E4F89B-7BD1-4969-997D-9A2186123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6F683-0864-4E9C-998C-15E6ADAA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7D3D98-00AB-448E-BBAE-CC369AB6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8ACFC-4A12-4A82-BD0B-BB0EC605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69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80F63-0AA2-4A61-85C8-48D4AF64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86C371-CE4B-4995-A89B-F509774F2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BA31D9-A382-4A49-A69E-DA10BCF3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BCDAA8-403C-4106-AACF-9AAD571F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2F842-348D-445D-829A-05498538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240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6FC0C-35C3-482B-8596-4CB489E6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EF6CD8-5E6F-4A14-9BC9-5575098C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8D77F-798B-4912-AADF-B2C16682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C9050B-C464-41DB-BA47-7AC89C2F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F1E3B8-D4A3-496C-9F2F-D9426174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66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19323-F4DA-4E25-BD5E-A94B4D12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AC6970-8B27-4FFB-8E7D-6E299C6D4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43533E-6A54-46F4-81A5-898FD7B5F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0D116-0B3A-4779-8626-2598580F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E53D45-A1D5-4480-BE12-1DB63E4A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875184-0505-4502-A61D-1635947E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442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F8CA0-3963-491C-BD67-93F30F21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9D8058-106A-4B08-B992-E19310E1F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449DD3-924D-4BB8-81EE-0D2E22E8E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8003737-07E9-4020-AB6B-58C94CB84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E4504A-BF93-4C3D-9CC4-75211B940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0ECAC82-6A91-449D-B144-855F79A4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79CD9A-7D97-4C21-932B-510A7960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3BBFA32-AE5E-432C-9829-B21C4D06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671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298A-8097-4165-A43E-5A300936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69382A-C958-4F39-B65F-2365D2B7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CD3C9D-5096-43EA-B37C-494B89EC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D8107D-172F-4C72-8261-DAC86F26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7835A3-7B94-420D-8737-287D1FF6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111547D-E618-4EBC-BEF2-626F4545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C5E4DA-2BDB-458E-A855-53406CC6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609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60DF5-51A8-4F0E-BE5D-C146C4E6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BF666-B097-42C3-B16D-2BE9BE579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1BDDCD-899B-4917-8390-C80EA4C6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FA8BBF-36E2-4AF4-9003-879DE1E1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F934B1-9FA1-4C68-BD73-C6CCBC75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1F6B8D-9A2A-4155-B72F-F50AE192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513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E75EE-B162-4F2C-A4A1-AFD54EE4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344754-A490-4E8C-AF2D-22E2D7D59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B37A00-3E9D-4813-A711-64EC8FCB7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45A349-B43F-44DB-BC24-B4290760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7A9736-98CD-4A4D-BCEA-E3F265F7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B22AE5-53F6-40AD-B725-26993916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846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151F7D-EFB9-4265-B893-A0D2C8A4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C3BF72-B286-459C-85B1-A376447CD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1E64C2-74B8-40A8-8072-858DA0DEA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56721-CBCD-4DA9-AD62-0E035E275C2B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D8746A-F0E8-4B90-9AF5-50A605698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92F9D2-37C2-4BD0-AEE0-7A75BC74A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2270-7302-41E2-A4CB-D756CF1290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701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B8A2B-041D-47A1-A474-C3EF8FACA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2353" y="387275"/>
            <a:ext cx="2832847" cy="809794"/>
          </a:xfrm>
        </p:spPr>
        <p:txBody>
          <a:bodyPr>
            <a:noAutofit/>
          </a:bodyPr>
          <a:lstStyle/>
          <a:p>
            <a:r>
              <a:rPr lang="fr-CA" dirty="0"/>
              <a:t>Einstein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A95E7BD-8EF4-4F85-A6C5-5C13214AD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29" y="1410922"/>
            <a:ext cx="4141694" cy="505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9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7D675D0-3B71-49B2-BC75-BA7FA2503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176" y="677732"/>
            <a:ext cx="4855285" cy="3345628"/>
          </a:xfrm>
        </p:spPr>
        <p:txBody>
          <a:bodyPr/>
          <a:lstStyle/>
          <a:p>
            <a:r>
              <a:rPr lang="fr-CA" dirty="0"/>
              <a:t>Nom: Albert Einstein</a:t>
            </a:r>
          </a:p>
          <a:p>
            <a:r>
              <a:rPr lang="fr-CA" dirty="0"/>
              <a:t>Nationalité: Allemand</a:t>
            </a:r>
          </a:p>
          <a:p>
            <a:r>
              <a:rPr lang="fr-CA" dirty="0"/>
              <a:t>Période de temps: De 1879 à 1955</a:t>
            </a:r>
          </a:p>
          <a:p>
            <a:r>
              <a:rPr lang="fr-CA" dirty="0"/>
              <a:t>Découverte, </a:t>
            </a:r>
            <a:r>
              <a:rPr lang="fr-CA" dirty="0" err="1"/>
              <a:t>oeuvre</a:t>
            </a:r>
            <a:r>
              <a:rPr lang="fr-CA" dirty="0"/>
              <a:t>: E=mc²</a:t>
            </a:r>
          </a:p>
          <a:p>
            <a:r>
              <a:rPr lang="fr-CA" dirty="0"/>
              <a:t>Image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9F842EC-A841-4E51-A772-76CF8207A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67" y="231280"/>
            <a:ext cx="3076071" cy="184564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A86D0C5-B6F9-458D-96FB-93BAE39E2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870" y="2938511"/>
            <a:ext cx="3076071" cy="276538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66F1B35-43C1-4CF9-9B92-98A144367C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30" y="4321205"/>
            <a:ext cx="3381375" cy="19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535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Einstein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2</cp:revision>
  <dcterms:created xsi:type="dcterms:W3CDTF">2022-11-11T17:06:53Z</dcterms:created>
  <dcterms:modified xsi:type="dcterms:W3CDTF">2022-11-11T17:10:44Z</dcterms:modified>
</cp:coreProperties>
</file>