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A579FB-2E48-4901-9EB2-3B9ECA9EEF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51DEB0D-451C-469A-A5DF-24A05CA416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1C240A0-FE2B-4E0C-BF8A-C967A41B5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56721-CBCD-4DA9-AD62-0E035E275C2B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42C3F3F-5BCA-49DC-B995-42C53E272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17898E-273E-44DF-8536-72E4EF9AD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42270-7302-41E2-A4CB-D756CF12907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42873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236A18-EABF-4D20-8F24-FB2B9DD0D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11C652A-B1BB-441C-A402-BC364EB01A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4901875-9533-4745-990A-2DCEAFE32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56721-CBCD-4DA9-AD62-0E035E275C2B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E57F62A-6728-487B-8191-D1A786927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424FF4C-D6FA-488D-8952-7BDD16826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42270-7302-41E2-A4CB-D756CF12907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08862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71FF3EE-DF6E-45A9-A898-CE7EFA0720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1E4F89B-7BD1-4969-997D-9A21861235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616F683-0864-4E9C-998C-15E6ADAAA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56721-CBCD-4DA9-AD62-0E035E275C2B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7D3D98-00AB-448E-BBAE-CC369AB62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558ACFC-4A12-4A82-BD0B-BB0EC6059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42270-7302-41E2-A4CB-D756CF12907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26930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C80F63-0AA2-4A61-85C8-48D4AF648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586C371-CE4B-4995-A89B-F509774F25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DBA31D9-A382-4A49-A69E-DA10BCF32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56721-CBCD-4DA9-AD62-0E035E275C2B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FBCDAA8-403C-4106-AACF-9AAD571FB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252F842-348D-445D-829A-05498538A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42270-7302-41E2-A4CB-D756CF12907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92401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56FC0C-35C3-482B-8596-4CB489E60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DEF6CD8-5E6F-4A14-9BC9-5575098C0E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C98D77F-798B-4912-AADF-B2C166821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56721-CBCD-4DA9-AD62-0E035E275C2B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8C9050B-C464-41DB-BA47-7AC89C2F6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2F1E3B8-D4A3-496C-9F2F-D94261743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42270-7302-41E2-A4CB-D756CF12907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6661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C19323-F4DA-4E25-BD5E-A94B4D129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3AC6970-8B27-4FFB-8E7D-6E299C6D41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B43533E-6A54-46F4-81A5-898FD7B5F5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020D116-0B3A-4779-8626-2598580F8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56721-CBCD-4DA9-AD62-0E035E275C2B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FE53D45-A1D5-4480-BE12-1DB63E4A0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1875184-0505-4502-A61D-1635947EA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42270-7302-41E2-A4CB-D756CF12907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94428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FF8CA0-3963-491C-BD67-93F30F215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39D8058-106A-4B08-B992-E19310E1F9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1449DD3-924D-4BB8-81EE-0D2E22E8E8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8003737-07E9-4020-AB6B-58C94CB84F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4E4504A-BF93-4C3D-9CC4-75211B9407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0ECAC82-6A91-449D-B144-855F79A4A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56721-CBCD-4DA9-AD62-0E035E275C2B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979CD9A-7D97-4C21-932B-510A7960A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3BBFA32-AE5E-432C-9829-B21C4D06E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42270-7302-41E2-A4CB-D756CF12907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06710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0B298A-8097-4165-A43E-5A300936C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569382A-C958-4F39-B65F-2365D2B74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56721-CBCD-4DA9-AD62-0E035E275C2B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CCD3C9D-5096-43EA-B37C-494B89EC0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0D8107D-172F-4C72-8261-DAC86F263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42270-7302-41E2-A4CB-D756CF12907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0209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67835A3-7B94-420D-8737-287D1FF68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56721-CBCD-4DA9-AD62-0E035E275C2B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111547D-E618-4EBC-BEF2-626F45458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2C5E4DA-2BDB-458E-A855-53406CC6A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42270-7302-41E2-A4CB-D756CF12907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96091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F60DF5-51A8-4F0E-BE5D-C146C4E66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EBF666-B097-42C3-B16D-2BE9BE579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F1BDDCD-899B-4917-8390-C80EA4C66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3FA8BBF-36E2-4AF4-9003-879DE1E11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56721-CBCD-4DA9-AD62-0E035E275C2B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4F934B1-9FA1-4C68-BD73-C6CCBC75E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91F6B8D-9A2A-4155-B72F-F50AE192C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42270-7302-41E2-A4CB-D756CF12907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95136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1E75EE-B162-4F2C-A4A1-AFD54EE4D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7344754-A490-4E8C-AF2D-22E2D7D591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5B37A00-3E9D-4813-A711-64EC8FCB77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345A349-B43F-44DB-BC24-B42907607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56721-CBCD-4DA9-AD62-0E035E275C2B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47A9736-98CD-4A4D-BCEA-E3F265F7B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AB22AE5-53F6-40AD-B725-26993916A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42270-7302-41E2-A4CB-D756CF12907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08460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9151F7D-EFB9-4265-B893-A0D2C8A42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AC3BF72-B286-459C-85B1-A376447CD2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C1E64C2-74B8-40A8-8072-858DA0DEAF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56721-CBCD-4DA9-AD62-0E035E275C2B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FD8746A-F0E8-4B90-9AF5-50A605698F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592F9D2-37C2-4BD0-AEE0-7A75BC74A5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42270-7302-41E2-A4CB-D756CF12907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17016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DB8A2B-041D-47A1-A474-C3EF8FACA1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2353" y="387275"/>
            <a:ext cx="2832847" cy="809794"/>
          </a:xfrm>
        </p:spPr>
        <p:txBody>
          <a:bodyPr>
            <a:noAutofit/>
          </a:bodyPr>
          <a:lstStyle/>
          <a:p>
            <a:r>
              <a:rPr lang="fr-CA" dirty="0"/>
              <a:t>Einstein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A95E7BD-8EF4-4F85-A6C5-5C13214AD2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7929" y="1410922"/>
            <a:ext cx="4141694" cy="5059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593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57D675D0-3B71-49B2-BC75-BA7FA2503E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7176" y="677732"/>
            <a:ext cx="4855285" cy="3345628"/>
          </a:xfrm>
        </p:spPr>
        <p:txBody>
          <a:bodyPr/>
          <a:lstStyle/>
          <a:p>
            <a:r>
              <a:rPr lang="fr-CA" dirty="0"/>
              <a:t>Nom: Albert Einstein</a:t>
            </a:r>
          </a:p>
          <a:p>
            <a:r>
              <a:rPr lang="fr-CA" dirty="0"/>
              <a:t>Nationalité: Allemand</a:t>
            </a:r>
          </a:p>
          <a:p>
            <a:r>
              <a:rPr lang="fr-CA" dirty="0"/>
              <a:t>Période de temps: De 1879 à 1955</a:t>
            </a:r>
          </a:p>
          <a:p>
            <a:r>
              <a:rPr lang="fr-CA" dirty="0"/>
              <a:t>Découverte, </a:t>
            </a:r>
            <a:r>
              <a:rPr lang="fr-CA" dirty="0" err="1"/>
              <a:t>oeuvre</a:t>
            </a:r>
            <a:r>
              <a:rPr lang="fr-CA" dirty="0"/>
              <a:t>: E=mc²</a:t>
            </a:r>
          </a:p>
          <a:p>
            <a:r>
              <a:rPr lang="fr-CA" dirty="0"/>
              <a:t>Image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9F842EC-A841-4E51-A772-76CF8207A0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6267" y="231280"/>
            <a:ext cx="3076071" cy="184564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1A86D0C5-B6F9-458D-96FB-93BAE39E2B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6870" y="2938511"/>
            <a:ext cx="3076071" cy="2765387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866F1B35-43C1-4CF9-9B92-98A144367C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130" y="4321205"/>
            <a:ext cx="3381375" cy="1947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85359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27</Words>
  <Application>Microsoft Office PowerPoint</Application>
  <PresentationFormat>Grand écran</PresentationFormat>
  <Paragraphs>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Einstein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Einstein</dc:title>
  <dc:creator>CSBE</dc:creator>
  <cp:lastModifiedBy>CSBE</cp:lastModifiedBy>
  <cp:revision>2</cp:revision>
  <dcterms:created xsi:type="dcterms:W3CDTF">2022-11-11T17:06:53Z</dcterms:created>
  <dcterms:modified xsi:type="dcterms:W3CDTF">2022-11-11T17:10:44Z</dcterms:modified>
</cp:coreProperties>
</file>