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7C287E-B6C9-4AB4-A995-2C24A3F0B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321D2-5E29-46C2-8D44-440F6D73C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6EF6ED-F20D-4233-AFE2-7E16DAB5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7D657-D3BA-43CF-B52D-E1C6825D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BEF507-F8A3-4D84-903C-59BFCC28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457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1606E-AA46-4983-8CB0-83E0F5E6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0D3FB3-C019-487B-859E-3526FFB5A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E45776-710B-4CB1-947B-6667F9FB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70E37-3D49-4F2A-97E4-163BAD5BF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9C7CC0-8AF0-42BD-B238-DC4C0C43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01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68CEA7-BD58-4172-AD4B-76E8EB7EC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7AD67C-5464-4F74-B8B3-C7E40868D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918C2C-43C0-4109-918D-0FAC9B01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55A64D-8C2C-4B97-AE73-CBCB976FD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AB593-281D-4C18-A90F-113A8A0E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759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8F298-FB31-4685-9F20-F5B1942F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6D8BD0-DA3B-4540-B635-158D3BD6C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CB92C9-AF9C-4AB2-BB18-C89FC47D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D7305-513E-49CA-A848-41E23AD01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EFB356-1DD9-479D-997F-A541D43B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772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73B68-7916-42F6-B71D-7D36D6AE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BE5D87-47E2-4BC2-A99D-79C278719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2FA97B-2A6E-4AFA-B9E9-2A34FAC3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03B36C-306E-4DC0-969B-66BA2FCA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6EF215-B615-46F2-8E3F-2090A1EB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667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634999-CD99-434D-BDB5-156FEAEB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07A80A-92AE-4B76-9124-6AA7078F0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3D2A42-19B4-4F73-AA2D-7381ADA36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DCF856-6DF0-4C95-88E8-86A995D9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876B69-7789-44F9-B4AC-D95FE253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B912D9-CFD1-478F-B47A-3DE5B0EB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929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B1ACD2-364A-4FD3-868D-D2122C91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EB527B-C6AE-444E-A458-62F9EF9D3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7654B1-1860-4688-9CBE-EEA56EDA9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8620E78-506E-46F3-ADB5-D05F7D49A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41DEB6-EF43-4097-AFA2-5B1F9F53F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82CCD8-1A52-42A5-84CC-3DDE8FC0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8E318C-16F6-4748-B38D-CF4A5FEF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8E55CA8-FFDB-496F-B3F4-4824B27F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845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B86C03-960A-406B-80BF-615E7081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63BB19-E8A1-4A80-8124-74BBB53A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67806E-062F-4097-BF29-72F6BE6C4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B579F0-08A3-4077-A20C-6C1BDE5EC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938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123D67-7F41-4810-8779-B32896B6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1672D2-6AB5-4772-A824-2A3DC629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7D582F-5754-4D01-9969-32F78CB4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04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1FBA1-38A4-403F-B502-7AD169C7F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90F68F-26BD-4D1F-87E9-15B9B8A25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1E13E2-A62B-409C-A82F-2CE185669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CCCADF-36FD-4FD5-9850-F5114F83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20B3E6-4DE7-4073-9F37-F7579489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A120D4-C025-468B-95CE-56C712CD2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017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F8CF46-F8C3-44F5-A7D5-B49F9301B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894AAC8-E02F-4D7F-BF77-07FB0C095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E80A4B-0E45-4AC7-88E4-F1A831B74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74E632-2975-458D-99C7-FB9109AE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6E386E-2293-4090-BD48-DBFB4F63C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504A84-CC8B-4E95-8141-E605480E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322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0EF76B4-67FC-41E6-9ED8-D6C05301C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EB01E3-2E83-45E5-867F-B98594D99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F034E0-095D-450D-BD6B-22263D95E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8EBAF-E503-4C2F-A22C-00713E2261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6E1B39-88C4-4F15-B569-57A599584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C2CF9A-3F6D-4AE9-B27B-142F83FD2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B683-FE60-4D4D-91F5-C2CAD3FE85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310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00BB3-AD43-4A1B-8477-9704113C1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2902" y="140765"/>
            <a:ext cx="5576047" cy="917370"/>
          </a:xfrm>
        </p:spPr>
        <p:txBody>
          <a:bodyPr/>
          <a:lstStyle/>
          <a:p>
            <a:r>
              <a:rPr lang="fr-CA" dirty="0"/>
              <a:t>Rainbow Warrior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DFF0821-C306-4A7F-89F6-E4D976708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044" y="1249981"/>
            <a:ext cx="7821912" cy="529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63534F0-3A16-460F-ACED-E80D3FC97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055" y="406102"/>
            <a:ext cx="5550945" cy="5801060"/>
          </a:xfrm>
        </p:spPr>
        <p:txBody>
          <a:bodyPr>
            <a:normAutofit lnSpcReduction="10000"/>
          </a:bodyPr>
          <a:lstStyle/>
          <a:p>
            <a:r>
              <a:rPr lang="fr-CA" dirty="0"/>
              <a:t>Où : Nouvelle Éland </a:t>
            </a:r>
          </a:p>
          <a:p>
            <a:r>
              <a:rPr lang="fr-CA" dirty="0"/>
              <a:t>Quand :7 Juillet 1983 </a:t>
            </a:r>
          </a:p>
          <a:p>
            <a:r>
              <a:rPr lang="fr-CA" dirty="0"/>
              <a:t>Quoi : explosion du bateau</a:t>
            </a:r>
          </a:p>
          <a:p>
            <a:r>
              <a:rPr lang="fr-CA" dirty="0"/>
              <a:t>Conséquence : mort du photographe Noyer</a:t>
            </a:r>
          </a:p>
          <a:p>
            <a:r>
              <a:rPr lang="fr-CA" dirty="0"/>
              <a:t>Pourquoi est-­il mort? Il voulait récupérer son appareil photo </a:t>
            </a:r>
          </a:p>
          <a:p>
            <a:r>
              <a:rPr lang="fr-CA" dirty="0"/>
              <a:t>Pays : France </a:t>
            </a:r>
          </a:p>
          <a:p>
            <a:r>
              <a:rPr lang="fr-CA" dirty="0"/>
              <a:t>Ils voulaient tester des armes nucléaires et Greenpeace voulait s'y interposer </a:t>
            </a:r>
          </a:p>
          <a:p>
            <a:r>
              <a:rPr lang="fr-CA" dirty="0"/>
              <a:t>PM 1: François </a:t>
            </a:r>
            <a:r>
              <a:rPr lang="fr-CA" dirty="0" err="1"/>
              <a:t>Mitérand</a:t>
            </a:r>
            <a:r>
              <a:rPr lang="fr-CA" dirty="0"/>
              <a:t> </a:t>
            </a:r>
          </a:p>
          <a:p>
            <a:r>
              <a:rPr lang="fr-CA" dirty="0"/>
              <a:t>Enquête: démission </a:t>
            </a:r>
            <a:r>
              <a:rPr lang="fr-CA" dirty="0" err="1"/>
              <a:t>duMinistre</a:t>
            </a:r>
            <a:r>
              <a:rPr lang="fr-CA" dirty="0"/>
              <a:t> de la </a:t>
            </a:r>
            <a:r>
              <a:rPr lang="fr-CA" dirty="0" err="1"/>
              <a:t>défance</a:t>
            </a:r>
            <a:r>
              <a:rPr lang="fr-CA" dirty="0"/>
              <a:t>. </a:t>
            </a:r>
          </a:p>
          <a:p>
            <a:r>
              <a:rPr lang="fr-CA" dirty="0"/>
              <a:t>Les services secrets voulaient sabordé le </a:t>
            </a:r>
          </a:p>
          <a:p>
            <a:r>
              <a:rPr lang="fr-CA" dirty="0"/>
              <a:t>Navire.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B2C6CB0-C15A-42E5-9A19-E1524840C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915" y="324074"/>
            <a:ext cx="4770849" cy="620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408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93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Warrior</dc:title>
  <dc:creator>CSBE</dc:creator>
  <cp:lastModifiedBy>CSBE</cp:lastModifiedBy>
  <cp:revision>2</cp:revision>
  <dcterms:created xsi:type="dcterms:W3CDTF">2022-11-11T16:40:55Z</dcterms:created>
  <dcterms:modified xsi:type="dcterms:W3CDTF">2022-11-11T16:50:21Z</dcterms:modified>
</cp:coreProperties>
</file>