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E266CA-2894-492F-8072-EE56F3898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ED305E-7EBB-4E91-A0F4-29ACFBCED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031617-6F7E-43C1-BE97-8B1F32CD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6E5-1F4D-4609-BE68-110938DEBBA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3D5B48-333D-437B-A334-65C97BFA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F4C2C3-721A-4203-806C-FC1704371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1E3E-5481-4080-8A19-4D69A5D9C3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550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2BB38D-A425-4A8C-9975-8E447ACC8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16BE6D-29C0-4873-94FA-DE7A4F5BD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28464-0E04-4425-9437-661FA02B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6E5-1F4D-4609-BE68-110938DEBBA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BFD9A1-BFCF-4AD2-80AA-F44A6FA37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D99B36-B3D9-48A5-B18C-39B2AAA9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1E3E-5481-4080-8A19-4D69A5D9C3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559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0F3A541-A290-4419-9EBE-474A06A4B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761BC6-8B2D-4F4C-87F0-BFDACA668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2E3C96-388A-4B80-8022-39012BA9E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6E5-1F4D-4609-BE68-110938DEBBA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85DD4-0E9C-478A-942A-084DB275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B9A6EB-0659-44DF-9FE6-6052192B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1E3E-5481-4080-8A19-4D69A5D9C3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34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29A67-2D74-4FDE-958E-3F69130C3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C20A82-F052-4B67-A17E-0FB07A830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5A5F27-8682-462C-A47B-A4A445BB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6E5-1F4D-4609-BE68-110938DEBBA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AD4B53-DBA2-4E19-8F86-6832706A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3A7E7D-A49D-416E-A008-6A469A0B2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1E3E-5481-4080-8A19-4D69A5D9C3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870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3D59E0-2FD6-4A76-AD9E-C55C1F93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5464AF-0C22-403A-B053-7431A17E8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A927DD-5D0D-4FB4-A540-4F7E5B632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6E5-1F4D-4609-BE68-110938DEBBA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9394C8-ACAE-44E3-8CD2-54F07A38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06A458-2D0D-4A4C-9D83-CCEE31927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1E3E-5481-4080-8A19-4D69A5D9C3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950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710A22-E6C7-4205-8CA4-0FBC6785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C4AAEC-5CD1-48F2-9E7C-A63430C23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0546B1-596C-44C8-B9E3-CF8D07CF4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E9885A-EDA6-4E7D-8DFF-3335AA30B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6E5-1F4D-4609-BE68-110938DEBBA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A27D12-0254-4973-A656-DA6FBA5A0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432DBC-1DF9-405D-993D-8BCA0F9C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1E3E-5481-4080-8A19-4D69A5D9C3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857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73AB38-4AC3-427E-B297-FD507800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00C7AF-0B51-45E0-8F3B-5F9642B46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38E403-B4D0-4F0D-9BD8-F35EE9B7D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392247-3B9E-45DF-96E0-16DF72A8C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4DF987-CE06-4F86-BF20-CC3BF3BF3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2994AC6-EC0A-4346-97E3-B07F3C3A5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6E5-1F4D-4609-BE68-110938DEBBA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B55E63-C22F-4F51-896E-72CC84B1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8843E1-E467-43F2-8A0F-92F55C87D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1E3E-5481-4080-8A19-4D69A5D9C3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452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5C34ED-4038-414D-B90C-6AEA3AA1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6D97AE-BD36-4FEF-9EC6-69002F97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6E5-1F4D-4609-BE68-110938DEBBA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1E463D-6A8A-444D-9F09-2D91C5D1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BF6E4-CB2E-4328-8BBF-36AADF5C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1E3E-5481-4080-8A19-4D69A5D9C3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948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AF4705-7E05-4B67-A0C8-76E23106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6E5-1F4D-4609-BE68-110938DEBBA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7DA008-1D33-420A-8C4E-739FB3035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928D4B-97EB-43EC-ACEE-6516756E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1E3E-5481-4080-8A19-4D69A5D9C3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401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F733BE-C15E-4BAB-9E7F-E2349F8E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5139DC-6CE3-4A86-9A90-55988F028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AA2013-8ECA-4293-88E7-8F1AA4411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9FEF8E-8FBA-43D9-A18F-2DF1FD72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6E5-1F4D-4609-BE68-110938DEBBA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A23995-AFE1-402B-88B6-7307EC7D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290846-F87F-4528-B688-20D9A3B7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1E3E-5481-4080-8A19-4D69A5D9C3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105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A09DE-039D-4B20-98DE-E1AA59E16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4E48415-63EF-41B2-8C7E-A3ADF33262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D87DEA-3097-42E0-94B0-96772F70F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5DF7CA-746B-432B-91C3-AC266759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D6E5-1F4D-4609-BE68-110938DEBBA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21F20C-1877-4C81-9A20-DE749A7D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8BCCC2-70CA-41A7-8242-78940E264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1E3E-5481-4080-8A19-4D69A5D9C3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497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81C9EF9-D73A-4197-BB87-A3DBB4D9D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9A3861-EEC0-46BC-8F3D-F2DFFC739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F4C625-CA78-4266-8E86-B27EF1366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D6E5-1F4D-4609-BE68-110938DEBBA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CF8EE0-A49E-4422-93E1-B01D38EB5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699155-472A-412B-97AD-61A5EE038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31E3E-5481-4080-8A19-4D69A5D9C3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341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CD450A-66D8-4340-8256-6C5112F0F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6138" y="150607"/>
            <a:ext cx="3618154" cy="788278"/>
          </a:xfrm>
        </p:spPr>
        <p:txBody>
          <a:bodyPr>
            <a:normAutofit fontScale="90000"/>
          </a:bodyPr>
          <a:lstStyle/>
          <a:p>
            <a:r>
              <a:rPr lang="fr-CA" dirty="0"/>
              <a:t>Phénomène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E54E242-B250-4CA4-ADE2-56819F8C84CC}"/>
              </a:ext>
            </a:extLst>
          </p:cNvPr>
          <p:cNvSpPr txBox="1"/>
          <p:nvPr/>
        </p:nvSpPr>
        <p:spPr>
          <a:xfrm>
            <a:off x="4356847" y="1764255"/>
            <a:ext cx="208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Fait par </a:t>
            </a:r>
          </a:p>
          <a:p>
            <a:pPr algn="ctr"/>
            <a:r>
              <a:rPr lang="fr-CA" dirty="0"/>
              <a:t>Luca Drouin</a:t>
            </a:r>
          </a:p>
        </p:txBody>
      </p:sp>
    </p:spTree>
    <p:extLst>
      <p:ext uri="{BB962C8B-B14F-4D97-AF65-F5344CB8AC3E}">
        <p14:creationId xmlns:p14="http://schemas.microsoft.com/office/powerpoint/2010/main" val="62166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BCEC2CB-6B28-4ACC-8F88-F065507E4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EAAC8E1-FDF0-4EDD-9BF9-288582A76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"/>
            <a:ext cx="12192000" cy="68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939A86-3241-4C1D-9252-2D6228DDD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7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AB29FC9-96C4-48A2-A3E4-4034C696C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2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C2CD42C-9B91-402D-A5D9-FAA151499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496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</Words>
  <Application>Microsoft Office PowerPoint</Application>
  <PresentationFormat>Grand écran</PresentationFormat>
  <Paragraphs>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Phénomène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Phénomène</dc:title>
  <dc:creator>CSBE</dc:creator>
  <cp:lastModifiedBy>CSBE</cp:lastModifiedBy>
  <cp:revision>3</cp:revision>
  <dcterms:created xsi:type="dcterms:W3CDTF">2022-09-22T14:29:45Z</dcterms:created>
  <dcterms:modified xsi:type="dcterms:W3CDTF">2022-09-22T14:46:32Z</dcterms:modified>
</cp:coreProperties>
</file>