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8ED589C-5090-4A3D-94E3-F1F7AF6DBBD6}" v="52" dt="2022-02-07T20:56:49.209"/>
    <p1510:client id="{F4A03607-D34E-4D29-1D4A-F6948D7F3ED7}" v="14" dt="2022-02-15T16:34:51.70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2/15/2022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2/15/2022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2/15/2022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2/15/2022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>
                <a:cs typeface="Calibri Light"/>
              </a:rPr>
              <a:t>leonov</a:t>
            </a:r>
            <a:endParaRPr lang="en-US" dirty="0" err="1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Calibri"/>
              </a:rPr>
              <a:t>Fait par Mathieu Dodier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A8384FB5-9ADC-4DDC-881B-597D56F5B1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91E5A9A7-95C6-4F4F-B00E-C82E07FE62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7539" y="1417538"/>
            <a:ext cx="6875818" cy="4040744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D07DD2DE-F619-49DD-B5E7-03A290FF4E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-158495" y="2660473"/>
            <a:ext cx="4355594" cy="4038603"/>
          </a:xfrm>
          <a:prstGeom prst="rect">
            <a:avLst/>
          </a:prstGeom>
          <a:gradFill>
            <a:gsLst>
              <a:gs pos="0">
                <a:schemeClr val="accent1">
                  <a:alpha val="50000"/>
                </a:schemeClr>
              </a:gs>
              <a:gs pos="100000">
                <a:schemeClr val="accent1">
                  <a:lumMod val="50000"/>
                  <a:alpha val="0"/>
                </a:schemeClr>
              </a:gs>
            </a:gsLst>
            <a:lin ang="11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85149191-5F60-4A28-AAFF-039F96B0F3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-1180882" y="1638085"/>
            <a:ext cx="6857572" cy="3581401"/>
          </a:xfrm>
          <a:prstGeom prst="rect">
            <a:avLst/>
          </a:prstGeom>
          <a:gradFill>
            <a:gsLst>
              <a:gs pos="0">
                <a:srgbClr val="000000">
                  <a:alpha val="59000"/>
                </a:srgbClr>
              </a:gs>
              <a:gs pos="69000">
                <a:schemeClr val="accent1">
                  <a:alpha val="0"/>
                </a:scheme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F8260ED5-17F7-4158-B241-D51DD4CF1B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6097846">
            <a:off x="-747355" y="1201312"/>
            <a:ext cx="4808302" cy="4088666"/>
          </a:xfrm>
          <a:custGeom>
            <a:avLst/>
            <a:gdLst>
              <a:gd name="connsiteX0" fmla="*/ 48844 w 4808302"/>
              <a:gd name="connsiteY0" fmla="*/ 2888671 h 4088666"/>
              <a:gd name="connsiteX1" fmla="*/ 0 w 4808302"/>
              <a:gd name="connsiteY1" fmla="*/ 2404151 h 4088666"/>
              <a:gd name="connsiteX2" fmla="*/ 2404151 w 4808302"/>
              <a:gd name="connsiteY2" fmla="*/ 0 h 4088666"/>
              <a:gd name="connsiteX3" fmla="*/ 4808302 w 4808302"/>
              <a:gd name="connsiteY3" fmla="*/ 2404151 h 4088666"/>
              <a:gd name="connsiteX4" fmla="*/ 4700216 w 4808302"/>
              <a:gd name="connsiteY4" fmla="*/ 3119072 h 4088666"/>
              <a:gd name="connsiteX5" fmla="*/ 4643143 w 4808302"/>
              <a:gd name="connsiteY5" fmla="*/ 3275009 h 4088666"/>
              <a:gd name="connsiteX6" fmla="*/ 690093 w 4808302"/>
              <a:gd name="connsiteY6" fmla="*/ 4088666 h 4088666"/>
              <a:gd name="connsiteX7" fmla="*/ 548991 w 4808302"/>
              <a:gd name="connsiteY7" fmla="*/ 3933414 h 4088666"/>
              <a:gd name="connsiteX8" fmla="*/ 48844 w 4808302"/>
              <a:gd name="connsiteY8" fmla="*/ 2888671 h 4088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808302" h="4088666">
                <a:moveTo>
                  <a:pt x="48844" y="2888671"/>
                </a:moveTo>
                <a:cubicBezTo>
                  <a:pt x="16818" y="2732167"/>
                  <a:pt x="0" y="2570123"/>
                  <a:pt x="0" y="2404151"/>
                </a:cubicBezTo>
                <a:cubicBezTo>
                  <a:pt x="0" y="1076375"/>
                  <a:pt x="1076375" y="0"/>
                  <a:pt x="2404151" y="0"/>
                </a:cubicBezTo>
                <a:cubicBezTo>
                  <a:pt x="3731927" y="0"/>
                  <a:pt x="4808302" y="1076375"/>
                  <a:pt x="4808302" y="2404151"/>
                </a:cubicBezTo>
                <a:cubicBezTo>
                  <a:pt x="4808302" y="2653109"/>
                  <a:pt x="4770461" y="2893229"/>
                  <a:pt x="4700216" y="3119072"/>
                </a:cubicBezTo>
                <a:lnTo>
                  <a:pt x="4643143" y="3275009"/>
                </a:lnTo>
                <a:lnTo>
                  <a:pt x="690093" y="4088666"/>
                </a:lnTo>
                <a:lnTo>
                  <a:pt x="548991" y="3933414"/>
                </a:lnTo>
                <a:cubicBezTo>
                  <a:pt x="304015" y="3636572"/>
                  <a:pt x="128908" y="3279932"/>
                  <a:pt x="48844" y="2888671"/>
                </a:cubicBezTo>
                <a:close/>
              </a:path>
            </a:pathLst>
          </a:custGeom>
          <a:gradFill>
            <a:gsLst>
              <a:gs pos="39000">
                <a:schemeClr val="accent1">
                  <a:lumMod val="60000"/>
                  <a:lumOff val="40000"/>
                  <a:alpha val="0"/>
                </a:schemeClr>
              </a:gs>
              <a:gs pos="100000">
                <a:schemeClr val="accent1">
                  <a:lumMod val="75000"/>
                  <a:alpha val="26000"/>
                </a:scheme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AE8A4A3-849E-4191-8C7F-BD0F090378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0041" y="2767106"/>
            <a:ext cx="2880828" cy="3071906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40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Quoi?alexei leonov </a:t>
            </a:r>
          </a:p>
        </p:txBody>
      </p:sp>
      <p:pic>
        <p:nvPicPr>
          <p:cNvPr id="13" name="Picture 13">
            <a:extLst>
              <a:ext uri="{FF2B5EF4-FFF2-40B4-BE49-F238E27FC236}">
                <a16:creationId xmlns:a16="http://schemas.microsoft.com/office/drawing/2014/main" id="{FDEA7F72-00B3-4839-BF13-54B077100C3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02428" y="1035471"/>
            <a:ext cx="7225748" cy="47870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25410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FB5B0058-AF13-4859-B429-4EDDE2A26F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D20ACC9-D7AB-4E19-8E11-04E2078EDB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8454" y="1360481"/>
            <a:ext cx="4605340" cy="238760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5000" kern="1200">
                <a:solidFill>
                  <a:schemeClr val="bg1"/>
                </a:solidFill>
                <a:latin typeface="+mj-lt"/>
                <a:ea typeface="+mj-ea"/>
                <a:cs typeface="+mj-cs"/>
              </a:rPr>
              <a:t>Pays? Russie </a:t>
            </a:r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C3574AC7-B957-491B-929D-3C47D49E38E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alphaModFix/>
          </a:blip>
          <a:stretch>
            <a:fillRect/>
          </a:stretch>
        </p:blipFill>
        <p:spPr>
          <a:xfrm>
            <a:off x="5800734" y="1456533"/>
            <a:ext cx="5917401" cy="3944934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D84C2E9E-0B5D-4B5F-9A1F-70EBDCE390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2461" y="1197769"/>
            <a:ext cx="10987078" cy="4462463"/>
          </a:xfrm>
          <a:prstGeom prst="rect">
            <a:avLst/>
          </a:prstGeom>
          <a:noFill/>
          <a:ln w="127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6480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06F56F-8C3F-4025-B0FD-F6ED6F734E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Quand?</a:t>
            </a:r>
            <a:r>
              <a:rPr lang="en-US" dirty="0">
                <a:ea typeface="+mj-lt"/>
                <a:cs typeface="+mj-lt"/>
              </a:rPr>
              <a:t>30 </a:t>
            </a:r>
            <a:r>
              <a:rPr lang="en-US" dirty="0" err="1">
                <a:ea typeface="+mj-lt"/>
                <a:cs typeface="+mj-lt"/>
              </a:rPr>
              <a:t>mai</a:t>
            </a:r>
            <a:r>
              <a:rPr lang="en-US" dirty="0">
                <a:ea typeface="+mj-lt"/>
                <a:cs typeface="+mj-lt"/>
              </a:rPr>
              <a:t> 1934</a:t>
            </a:r>
            <a:r>
              <a:rPr lang="en-US" dirty="0">
                <a:cs typeface="Calibri Light"/>
              </a:rPr>
              <a:t> 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C7248E-6F73-4F8F-B397-100EA2665E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1150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A8384FB5-9ADC-4DDC-881B-597D56F5B1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1E5A9A7-95C6-4F4F-B00E-C82E07FE62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7539" y="1417538"/>
            <a:ext cx="6875818" cy="4040744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D07DD2DE-F619-49DD-B5E7-03A290FF4E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-158495" y="2660473"/>
            <a:ext cx="4355594" cy="4038603"/>
          </a:xfrm>
          <a:prstGeom prst="rect">
            <a:avLst/>
          </a:prstGeom>
          <a:gradFill>
            <a:gsLst>
              <a:gs pos="0">
                <a:schemeClr val="accent1">
                  <a:alpha val="50000"/>
                </a:schemeClr>
              </a:gs>
              <a:gs pos="100000">
                <a:schemeClr val="accent1">
                  <a:lumMod val="50000"/>
                  <a:alpha val="0"/>
                </a:schemeClr>
              </a:gs>
            </a:gsLst>
            <a:lin ang="11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85149191-5F60-4A28-AAFF-039F96B0F3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-1180882" y="1638085"/>
            <a:ext cx="6857572" cy="3581401"/>
          </a:xfrm>
          <a:prstGeom prst="rect">
            <a:avLst/>
          </a:prstGeom>
          <a:gradFill>
            <a:gsLst>
              <a:gs pos="0">
                <a:srgbClr val="000000">
                  <a:alpha val="59000"/>
                </a:srgbClr>
              </a:gs>
              <a:gs pos="69000">
                <a:schemeClr val="accent1">
                  <a:alpha val="0"/>
                </a:scheme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F8260ED5-17F7-4158-B241-D51DD4CF1B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6097846">
            <a:off x="-747355" y="1201312"/>
            <a:ext cx="4808302" cy="4088666"/>
          </a:xfrm>
          <a:custGeom>
            <a:avLst/>
            <a:gdLst>
              <a:gd name="connsiteX0" fmla="*/ 48844 w 4808302"/>
              <a:gd name="connsiteY0" fmla="*/ 2888671 h 4088666"/>
              <a:gd name="connsiteX1" fmla="*/ 0 w 4808302"/>
              <a:gd name="connsiteY1" fmla="*/ 2404151 h 4088666"/>
              <a:gd name="connsiteX2" fmla="*/ 2404151 w 4808302"/>
              <a:gd name="connsiteY2" fmla="*/ 0 h 4088666"/>
              <a:gd name="connsiteX3" fmla="*/ 4808302 w 4808302"/>
              <a:gd name="connsiteY3" fmla="*/ 2404151 h 4088666"/>
              <a:gd name="connsiteX4" fmla="*/ 4700216 w 4808302"/>
              <a:gd name="connsiteY4" fmla="*/ 3119072 h 4088666"/>
              <a:gd name="connsiteX5" fmla="*/ 4643143 w 4808302"/>
              <a:gd name="connsiteY5" fmla="*/ 3275009 h 4088666"/>
              <a:gd name="connsiteX6" fmla="*/ 690093 w 4808302"/>
              <a:gd name="connsiteY6" fmla="*/ 4088666 h 4088666"/>
              <a:gd name="connsiteX7" fmla="*/ 548991 w 4808302"/>
              <a:gd name="connsiteY7" fmla="*/ 3933414 h 4088666"/>
              <a:gd name="connsiteX8" fmla="*/ 48844 w 4808302"/>
              <a:gd name="connsiteY8" fmla="*/ 2888671 h 4088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808302" h="4088666">
                <a:moveTo>
                  <a:pt x="48844" y="2888671"/>
                </a:moveTo>
                <a:cubicBezTo>
                  <a:pt x="16818" y="2732167"/>
                  <a:pt x="0" y="2570123"/>
                  <a:pt x="0" y="2404151"/>
                </a:cubicBezTo>
                <a:cubicBezTo>
                  <a:pt x="0" y="1076375"/>
                  <a:pt x="1076375" y="0"/>
                  <a:pt x="2404151" y="0"/>
                </a:cubicBezTo>
                <a:cubicBezTo>
                  <a:pt x="3731927" y="0"/>
                  <a:pt x="4808302" y="1076375"/>
                  <a:pt x="4808302" y="2404151"/>
                </a:cubicBezTo>
                <a:cubicBezTo>
                  <a:pt x="4808302" y="2653109"/>
                  <a:pt x="4770461" y="2893229"/>
                  <a:pt x="4700216" y="3119072"/>
                </a:cubicBezTo>
                <a:lnTo>
                  <a:pt x="4643143" y="3275009"/>
                </a:lnTo>
                <a:lnTo>
                  <a:pt x="690093" y="4088666"/>
                </a:lnTo>
                <a:lnTo>
                  <a:pt x="548991" y="3933414"/>
                </a:lnTo>
                <a:cubicBezTo>
                  <a:pt x="304015" y="3636572"/>
                  <a:pt x="128908" y="3279932"/>
                  <a:pt x="48844" y="2888671"/>
                </a:cubicBezTo>
                <a:close/>
              </a:path>
            </a:pathLst>
          </a:custGeom>
          <a:gradFill>
            <a:gsLst>
              <a:gs pos="39000">
                <a:schemeClr val="accent1">
                  <a:lumMod val="60000"/>
                  <a:lumOff val="40000"/>
                  <a:alpha val="0"/>
                </a:schemeClr>
              </a:gs>
              <a:gs pos="100000">
                <a:schemeClr val="accent1">
                  <a:lumMod val="75000"/>
                  <a:alpha val="26000"/>
                </a:scheme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A023C2B-AAB7-4207-9D00-B77C3A96A3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0041" y="2767106"/>
            <a:ext cx="2880828" cy="3071906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22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Agence?L'</a:t>
            </a:r>
            <a:r>
              <a:rPr lang="en-US" sz="2200" b="1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agence</a:t>
            </a:r>
            <a:r>
              <a:rPr lang="en-US" sz="22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 russe Roscosmos</a:t>
            </a:r>
          </a:p>
        </p:txBody>
      </p:sp>
      <p:pic>
        <p:nvPicPr>
          <p:cNvPr id="4" name="Picture 4" descr="Logo, company name&#10;&#10;Description automatically generated">
            <a:extLst>
              <a:ext uri="{FF2B5EF4-FFF2-40B4-BE49-F238E27FC236}">
                <a16:creationId xmlns:a16="http://schemas.microsoft.com/office/drawing/2014/main" id="{1240FC52-E052-4763-9A7E-BC35DE823CF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708846" y="467208"/>
            <a:ext cx="4812912" cy="5923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91358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leonov</vt:lpstr>
      <vt:lpstr>Quoi?alexei leonov </vt:lpstr>
      <vt:lpstr>Pays? Russie </vt:lpstr>
      <vt:lpstr>Quand?30 mai 1934 </vt:lpstr>
      <vt:lpstr>Agence?L'agence russe Roscosmos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40</cp:revision>
  <dcterms:created xsi:type="dcterms:W3CDTF">2022-02-07T20:45:15Z</dcterms:created>
  <dcterms:modified xsi:type="dcterms:W3CDTF">2022-02-15T16:36:12Z</dcterms:modified>
</cp:coreProperties>
</file>