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ED589C-5090-4A3D-94E3-F1F7AF6DBBD6}" v="52" dt="2022-02-07T20:56:49.209"/>
    <p1510:client id="{F4A03607-D34E-4D29-1D4A-F6948D7F3ED7}" v="14" dt="2022-02-15T16:34:51.7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leonov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Mathieu Dodier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E8A4A3-849E-4191-8C7F-BD0F09037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Quoi?alexei leonov </a:t>
            </a:r>
          </a:p>
        </p:txBody>
      </p:sp>
      <p:pic>
        <p:nvPicPr>
          <p:cNvPr id="13" name="Picture 13">
            <a:extLst>
              <a:ext uri="{FF2B5EF4-FFF2-40B4-BE49-F238E27FC236}">
                <a16:creationId xmlns:a16="http://schemas.microsoft.com/office/drawing/2014/main" id="{FDEA7F72-00B3-4839-BF13-54B077100C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2428" y="1035471"/>
            <a:ext cx="7225748" cy="4787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541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20ACC9-D7AB-4E19-8E11-04E2078ED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454" y="1360481"/>
            <a:ext cx="460534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Pays? Russie 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3574AC7-B957-491B-929D-3C47D49E38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/>
          </a:blip>
          <a:stretch>
            <a:fillRect/>
          </a:stretch>
        </p:blipFill>
        <p:spPr>
          <a:xfrm>
            <a:off x="5800734" y="1456533"/>
            <a:ext cx="5917401" cy="394493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8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6F56F-8C3F-4025-B0FD-F6ED6F734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Quand?</a:t>
            </a:r>
            <a:r>
              <a:rPr lang="en-US" dirty="0">
                <a:ea typeface="+mj-lt"/>
                <a:cs typeface="+mj-lt"/>
              </a:rPr>
              <a:t>30 </a:t>
            </a:r>
            <a:r>
              <a:rPr lang="en-US" dirty="0" err="1">
                <a:ea typeface="+mj-lt"/>
                <a:cs typeface="+mj-lt"/>
              </a:rPr>
              <a:t>mai</a:t>
            </a:r>
            <a:r>
              <a:rPr lang="en-US" dirty="0">
                <a:ea typeface="+mj-lt"/>
                <a:cs typeface="+mj-lt"/>
              </a:rPr>
              <a:t> 1934</a:t>
            </a:r>
            <a:r>
              <a:rPr lang="en-US" dirty="0">
                <a:cs typeface="Calibri Light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7248E-6F73-4F8F-B397-100EA2665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15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023C2B-AAB7-4207-9D00-B77C3A96A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Agence?L'</a:t>
            </a:r>
            <a:r>
              <a:rPr lang="en-US" sz="2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agence</a:t>
            </a: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 russe Roscosmos</a:t>
            </a:r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1240FC52-E052-4763-9A7E-BC35DE823C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08846" y="467208"/>
            <a:ext cx="4812912" cy="59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135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leonov</vt:lpstr>
      <vt:lpstr>Quoi?alexei leonov </vt:lpstr>
      <vt:lpstr>Pays? Russie </vt:lpstr>
      <vt:lpstr>Quand?30 mai 1934 </vt:lpstr>
      <vt:lpstr>Agence?L'agence russe Roscosmos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40</cp:revision>
  <dcterms:created xsi:type="dcterms:W3CDTF">2022-02-07T20:45:15Z</dcterms:created>
  <dcterms:modified xsi:type="dcterms:W3CDTF">2022-02-15T16:36:12Z</dcterms:modified>
</cp:coreProperties>
</file>