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7E4802-3DF8-4FC8-A9BA-70548ECC56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581ECF9-DEC7-4179-87A9-0A810CB24B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E6D8577-3B25-4D83-B02E-DB02B6E7A1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98B-0358-4293-81C6-AC3D64D65DE5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6C0AEBE-335D-4D72-8379-B23EBB688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D687AC-B7AB-4AA5-928F-FF2E46EC1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44FA-82B6-4C60-9D24-6A54DF1783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10844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B829990-1CC8-4467-927A-2E88C289E0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15DC38D-09A3-49B2-809B-5F2C371460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541C4E1-B216-410C-8898-5C612995D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98B-0358-4293-81C6-AC3D64D65DE5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10BB92-6F35-4425-97F4-06D08E78E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A96248B-294E-4497-873D-3206B6E96E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44FA-82B6-4C60-9D24-6A54DF1783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4023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5F1B1BE-06D2-40A3-BFA2-8AAF5EBBC0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C475553C-49C4-47A3-8987-93BA5A7DB1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D68F64B-65EC-4538-BE35-EEABC6A0E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98B-0358-4293-81C6-AC3D64D65DE5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68E9804-8DF2-4059-869F-FD67C4E4A6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FFEDF4-1E11-4BED-AE61-54D0B8F15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44FA-82B6-4C60-9D24-6A54DF1783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16433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B5E933-6912-4383-826F-E61CF67BA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72816CA-C14E-46D6-8EE1-7023CD6C36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CE76977-85E8-417D-8E7E-CDEC8D11C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98B-0358-4293-81C6-AC3D64D65DE5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F174099-F56C-42B6-8AF9-2FDCEF562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D115B47-7675-4498-88DC-F14D31F5B0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44FA-82B6-4C60-9D24-6A54DF1783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201751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792DB7-B852-40CC-B1AA-CF07327494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DAD7111-BF0F-486D-AC5C-B4A3CC30D7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214DE52-83D4-4107-935A-1D4142D29D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98B-0358-4293-81C6-AC3D64D65DE5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066EB71-DED4-41C7-B21D-71C090376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91A4582-DE48-4E9C-9AB1-2ADF63CBA2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44FA-82B6-4C60-9D24-6A54DF1783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3642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43E931C-5810-410F-B9AF-BB203D432B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B355C77-9241-407F-9784-9D10B4CC1B7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9FCB6B-72AC-4489-A37A-0D0581CFCA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68A0C92-E14C-444B-8304-3FEF263ED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98B-0358-4293-81C6-AC3D64D65DE5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C26D5F9-7F0D-4894-8E9A-F68083A4B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678D5A9-B2A6-4B08-864F-6D7F2FD92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44FA-82B6-4C60-9D24-6A54DF1783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20095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C63317-B291-40F2-A02C-9799440CA6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5F1C843-A348-41B1-9358-80A19A688A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751C7CE-6794-4324-81CB-E05224E9C1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E8082764-FC6E-4EB8-8127-5D52705069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D43D252-5960-4F93-B776-2268637FC6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51389D6D-D892-4A77-9C88-BD0C0C49FD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98B-0358-4293-81C6-AC3D64D65DE5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D8B5737-1000-49FE-8C1F-B70482A821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192FCAE-D81D-4EA6-902A-A96427F58F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44FA-82B6-4C60-9D24-6A54DF1783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7329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AE11B7-2AEA-49D8-AC07-432CE973E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0CA15A0-61B0-494B-B09A-D1467FC0CD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98B-0358-4293-81C6-AC3D64D65DE5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F936F0C3-C93D-45B3-8C46-46151D40C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00F4FEE0-0BB7-424A-BF8B-CBA7F37C4A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44FA-82B6-4C60-9D24-6A54DF1783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55897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17DB482A-99CF-4D99-9EDE-920C7D959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98B-0358-4293-81C6-AC3D64D65DE5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BB991B2-A9F7-4380-9C7D-6C4D59E4F4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AB67A62-4224-43AD-8C52-C2103BAC2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44FA-82B6-4C60-9D24-6A54DF1783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53227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78F9228-FD1E-4D84-BD43-D538CA28D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69D50C8-BEEF-4E1E-900D-5008CE9ABB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4D7B647-51A8-4DB0-90EC-DF72219586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4595604-DBFD-40F5-A2D7-5CBD617B5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98B-0358-4293-81C6-AC3D64D65DE5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FEBF2A3-7552-4EE6-81AB-78941B91C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6BE1304-ACC5-4A3B-9291-1818E6235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44FA-82B6-4C60-9D24-6A54DF1783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758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843B3F-F09D-413E-9B5F-181F14CF2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824E8F6-994A-425D-8C26-47A8FE49CF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177D128-BF7C-4762-8450-F0A59C0C5E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34C0C2D-A06D-4576-B900-930B6F3E3B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1298B-0358-4293-81C6-AC3D64D65DE5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5CAAB63-84A7-45E6-B80E-2DBC49D57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DDA4CFD-7D28-4033-A8EC-D565DA9C5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444FA-82B6-4C60-9D24-6A54DF1783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30916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1C275E4-4261-4FE3-B882-5960877256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3C235C8-ACDC-47F2-860C-459DA6CAC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35A247F-30B2-4400-8E66-C70A2E962D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1298B-0358-4293-81C6-AC3D64D65DE5}" type="datetimeFigureOut">
              <a:rPr lang="fr-CA" smtClean="0"/>
              <a:t>2022-05-16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EBE55A9-B069-4058-B5E8-18503F1A11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5EF5C0-CC1F-48B7-B4A7-59C11BCE57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444FA-82B6-4C60-9D24-6A54DF17839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71321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r.wikipedia.org/wiki/Florence" TargetMode="External"/><Relationship Id="rId2" Type="http://schemas.openxmlformats.org/officeDocument/2006/relationships/hyperlink" Target="https://fr.wikipedia.org/wiki/Arcetri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C6507C2-5004-432B-9FD7-82F20FC912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3000477"/>
            <a:ext cx="9144000" cy="857045"/>
          </a:xfrm>
        </p:spPr>
        <p:txBody>
          <a:bodyPr>
            <a:noAutofit/>
          </a:bodyPr>
          <a:lstStyle/>
          <a:p>
            <a:r>
              <a:rPr lang="fr-CA" sz="2800" dirty="0"/>
              <a:t>Nom: </a:t>
            </a:r>
            <a:r>
              <a:rPr lang="fr-CA" sz="2800" dirty="0" err="1"/>
              <a:t>galiléo</a:t>
            </a:r>
            <a:br>
              <a:rPr lang="fr-CA" sz="2800" dirty="0"/>
            </a:br>
            <a:r>
              <a:rPr lang="fr-CA" sz="2800" dirty="0"/>
              <a:t>nom complet: </a:t>
            </a:r>
            <a:r>
              <a:rPr lang="fr-CA" sz="2800" dirty="0" err="1"/>
              <a:t>galiléo</a:t>
            </a:r>
            <a:r>
              <a:rPr lang="fr-CA" sz="2800" dirty="0"/>
              <a:t> </a:t>
            </a:r>
            <a:r>
              <a:rPr lang="fr-CA" sz="2800" dirty="0" err="1"/>
              <a:t>galilé</a:t>
            </a:r>
            <a:br>
              <a:rPr lang="fr-CA" sz="2800" dirty="0"/>
            </a:br>
            <a:r>
              <a:rPr lang="fr-CA" sz="2800" dirty="0"/>
              <a:t>nationalité: Italien</a:t>
            </a:r>
            <a:br>
              <a:rPr lang="fr-CA" sz="2800" dirty="0"/>
            </a:br>
            <a:r>
              <a:rPr lang="fr-CA" sz="2800" dirty="0"/>
              <a:t>période de temps: 15 février 1564 et mort à </a:t>
            </a:r>
            <a:r>
              <a:rPr lang="fr-CA" sz="2800" dirty="0" err="1">
                <a:hlinkClick r:id="rId2" tooltip="Arcetri"/>
              </a:rPr>
              <a:t>Arcetri</a:t>
            </a:r>
            <a:r>
              <a:rPr lang="fr-CA" sz="2800" dirty="0"/>
              <a:t> près de </a:t>
            </a:r>
            <a:r>
              <a:rPr lang="fr-CA" sz="2800" dirty="0">
                <a:hlinkClick r:id="rId3" tooltip="Florence"/>
              </a:rPr>
              <a:t>Florence</a:t>
            </a:r>
            <a:r>
              <a:rPr lang="fr-CA" sz="2800" dirty="0"/>
              <a:t> le 8 janvier 1642</a:t>
            </a:r>
            <a:br>
              <a:rPr lang="fr-CA" sz="2800" dirty="0"/>
            </a:br>
            <a:r>
              <a:rPr lang="fr-CA" sz="2800" dirty="0"/>
              <a:t>livre de: </a:t>
            </a:r>
            <a:r>
              <a:rPr lang="fr-CA" sz="2800" dirty="0" err="1"/>
              <a:t>copenique</a:t>
            </a:r>
            <a:r>
              <a:rPr lang="fr-CA" sz="2800" dirty="0"/>
              <a:t> </a:t>
            </a:r>
            <a:r>
              <a:rPr lang="fr-CA" sz="2800" dirty="0" err="1"/>
              <a:t>hé`liocentriste</a:t>
            </a:r>
            <a:br>
              <a:rPr lang="fr-CA" sz="2800" dirty="0"/>
            </a:br>
            <a:r>
              <a:rPr lang="fr-CA" sz="2800" dirty="0"/>
              <a:t>qui étais contre: L’église</a:t>
            </a:r>
            <a:br>
              <a:rPr lang="fr-CA" sz="2800" dirty="0"/>
            </a:br>
            <a:r>
              <a:rPr lang="fr-CA" sz="2800" dirty="0"/>
              <a:t>Géocentrisme</a:t>
            </a:r>
            <a:br>
              <a:rPr lang="fr-CA" sz="2800" dirty="0"/>
            </a:br>
            <a:r>
              <a:rPr lang="fr-CA" sz="2800" dirty="0"/>
              <a:t>la terre est au centre</a:t>
            </a:r>
          </a:p>
        </p:txBody>
      </p:sp>
      <p:pic>
        <p:nvPicPr>
          <p:cNvPr id="1026" name="Picture 2" descr="Galilée (savant) — Wikipédia">
            <a:extLst>
              <a:ext uri="{FF2B5EF4-FFF2-40B4-BE49-F238E27FC236}">
                <a16:creationId xmlns:a16="http://schemas.microsoft.com/office/drawing/2014/main" id="{54CD88D6-1EBC-4B37-9BB2-86066C4AEC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7177" y="1944551"/>
            <a:ext cx="3861996" cy="4909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442401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61</Words>
  <Application>Microsoft Office PowerPoint</Application>
  <PresentationFormat>Grand écran</PresentationFormat>
  <Paragraphs>1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Nom: galiléo nom complet: galiléo galilé nationalité: Italien période de temps: 15 février 1564 et mort à Arcetri près de Florence le 8 janvier 1642 livre de: copenique hé`liocentriste qui étais contre: L’église Géocentrisme la terre est au centre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Nom:galiléo nom complet: nationalité: Italien période de temps: 7 décembre 1995-21 septembre 2003 livre de: copenique hé`liocentriste qui étais contre: L’église Géocentrisme la terre est au centre</dc:title>
  <dc:creator>CSBE</dc:creator>
  <cp:lastModifiedBy>CSBE</cp:lastModifiedBy>
  <cp:revision>2</cp:revision>
  <dcterms:created xsi:type="dcterms:W3CDTF">2022-05-16T14:20:34Z</dcterms:created>
  <dcterms:modified xsi:type="dcterms:W3CDTF">2022-05-16T14:25:31Z</dcterms:modified>
</cp:coreProperties>
</file>