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09FCB8-479E-4049-98E1-2E715D946926}" v="121" dt="2022-02-14T15:29:47.5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Espace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fait par Mathieu </a:t>
            </a:r>
            <a:r>
              <a:rPr lang="en-US" dirty="0" err="1">
                <a:cs typeface="Calibri Light"/>
              </a:rPr>
              <a:t>dodier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FA62D-554D-4926-8DCA-66ABF0B70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8 </a:t>
            </a:r>
            <a:r>
              <a:rPr lang="en-US" dirty="0" err="1">
                <a:cs typeface="Calibri Light"/>
              </a:rPr>
              <a:t>constéllation</a:t>
            </a:r>
            <a:endParaRPr lang="en-US" dirty="0" err="1"/>
          </a:p>
        </p:txBody>
      </p:sp>
      <p:pic>
        <p:nvPicPr>
          <p:cNvPr id="7" name="Picture 7" descr="Diagram&#10;&#10;Description automatically generated">
            <a:extLst>
              <a:ext uri="{FF2B5EF4-FFF2-40B4-BE49-F238E27FC236}">
                <a16:creationId xmlns:a16="http://schemas.microsoft.com/office/drawing/2014/main" id="{1DFB0427-B1C0-4A4F-A99D-1DD9CA5280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8889" y="1825625"/>
            <a:ext cx="8994223" cy="4351338"/>
          </a:xfrm>
        </p:spPr>
      </p:pic>
    </p:spTree>
    <p:extLst>
      <p:ext uri="{BB962C8B-B14F-4D97-AF65-F5344CB8AC3E}">
        <p14:creationId xmlns:p14="http://schemas.microsoft.com/office/powerpoint/2010/main" val="222130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A picture containing indoor, white, porcelain&#10;&#10;Description automatically generated">
            <a:extLst>
              <a:ext uri="{FF2B5EF4-FFF2-40B4-BE49-F238E27FC236}">
                <a16:creationId xmlns:a16="http://schemas.microsoft.com/office/drawing/2014/main" id="{E2FBD40F-DF8A-4431-BA3D-88EA7A4BC7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1046163"/>
            <a:ext cx="1698625" cy="1216025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2B85C4C2-3158-4316-A64D-0ED9067F65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2319338"/>
            <a:ext cx="1698625" cy="2014538"/>
          </a:xfrm>
          <a:prstGeom prst="rect">
            <a:avLst/>
          </a:prstGeom>
        </p:spPr>
      </p:pic>
      <p:pic>
        <p:nvPicPr>
          <p:cNvPr id="8" name="Picture 8" descr="A picture containing black, nature, satellite&#10;&#10;Description automatically generated">
            <a:extLst>
              <a:ext uri="{FF2B5EF4-FFF2-40B4-BE49-F238E27FC236}">
                <a16:creationId xmlns:a16="http://schemas.microsoft.com/office/drawing/2014/main" id="{4E21A5A5-DA68-4F55-A2E4-1D175CA596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8600" y="4394200"/>
            <a:ext cx="1698625" cy="1411288"/>
          </a:xfrm>
          <a:prstGeom prst="rect">
            <a:avLst/>
          </a:prstGeom>
        </p:spPr>
      </p:pic>
      <p:pic>
        <p:nvPicPr>
          <p:cNvPr id="9" name="Picture 9">
            <a:extLst>
              <a:ext uri="{FF2B5EF4-FFF2-40B4-BE49-F238E27FC236}">
                <a16:creationId xmlns:a16="http://schemas.microsoft.com/office/drawing/2014/main" id="{0345CDAF-C165-44D8-AC8B-648B7A059B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5963" y="1046163"/>
            <a:ext cx="1825625" cy="1965325"/>
          </a:xfrm>
          <a:prstGeom prst="rect">
            <a:avLst/>
          </a:prstGeom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18FF0017-1A2F-46B2-8046-786065DA1E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7678738" y="1046163"/>
            <a:ext cx="1684338" cy="1965325"/>
          </a:xfrm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id="{082168D7-A267-4C65-B10C-4313C582AE8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21813" y="1046163"/>
            <a:ext cx="1803400" cy="1965325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92D4A0EF-36F7-47D7-97B6-E2B77C481E0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95963" y="3070225"/>
            <a:ext cx="2638425" cy="2735263"/>
          </a:xfrm>
          <a:prstGeom prst="rect">
            <a:avLst/>
          </a:prstGeom>
        </p:spPr>
      </p:pic>
      <p:pic>
        <p:nvPicPr>
          <p:cNvPr id="11" name="Picture 11">
            <a:extLst>
              <a:ext uri="{FF2B5EF4-FFF2-40B4-BE49-F238E27FC236}">
                <a16:creationId xmlns:a16="http://schemas.microsoft.com/office/drawing/2014/main" id="{02930892-418C-4FBC-B013-E46389186BB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91538" y="3070225"/>
            <a:ext cx="2735263" cy="27352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2650CB-84E3-45E8-B5A6-D6C400350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8 planet</a:t>
            </a:r>
          </a:p>
        </p:txBody>
      </p:sp>
    </p:spTree>
    <p:extLst>
      <p:ext uri="{BB962C8B-B14F-4D97-AF65-F5344CB8AC3E}">
        <p14:creationId xmlns:p14="http://schemas.microsoft.com/office/powerpoint/2010/main" val="2817426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FDA3D-A61D-4241-821A-88971B2CF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3 lune</a:t>
            </a:r>
            <a:endParaRPr lang="en-US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6AD4203B-D1EA-464F-B682-0171825C90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13" y="2845126"/>
            <a:ext cx="4563374" cy="4008867"/>
          </a:xfr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EA51E4CA-2363-4CB8-95F6-EC13595080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0626" y="2849870"/>
            <a:ext cx="4209689" cy="4004979"/>
          </a:xfrm>
          <a:prstGeom prst="rect">
            <a:avLst/>
          </a:prstGeom>
        </p:spPr>
      </p:pic>
      <p:pic>
        <p:nvPicPr>
          <p:cNvPr id="8" name="Picture 8" descr="A picture containing text, green, athletic game, sport&#10;&#10;Description automatically generated">
            <a:extLst>
              <a:ext uri="{FF2B5EF4-FFF2-40B4-BE49-F238E27FC236}">
                <a16:creationId xmlns:a16="http://schemas.microsoft.com/office/drawing/2014/main" id="{6253B3C6-66B7-40BD-BBA7-A3D3BC3ED2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20665" y="2843753"/>
            <a:ext cx="3577085" cy="401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44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B6D4C-F52E-44D7-A15C-8A63B887F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1 sonde </a:t>
            </a:r>
            <a:r>
              <a:rPr lang="en-US" dirty="0" err="1">
                <a:cs typeface="Calibri Light"/>
              </a:rPr>
              <a:t>spatialle</a:t>
            </a:r>
            <a:endParaRPr lang="en-US" dirty="0" err="1"/>
          </a:p>
        </p:txBody>
      </p:sp>
      <p:pic>
        <p:nvPicPr>
          <p:cNvPr id="4" name="Picture 4" descr="A picture containing text, dark, night sky&#10;&#10;Description automatically generated">
            <a:extLst>
              <a:ext uri="{FF2B5EF4-FFF2-40B4-BE49-F238E27FC236}">
                <a16:creationId xmlns:a16="http://schemas.microsoft.com/office/drawing/2014/main" id="{F2D32CDE-1564-4F78-8D90-3A45181FA2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96459" y="2411"/>
            <a:ext cx="5300214" cy="6861954"/>
          </a:xfrm>
        </p:spPr>
      </p:pic>
    </p:spTree>
    <p:extLst>
      <p:ext uri="{BB962C8B-B14F-4D97-AF65-F5344CB8AC3E}">
        <p14:creationId xmlns:p14="http://schemas.microsoft.com/office/powerpoint/2010/main" val="2366071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Espace fait par Mathieu dodier</vt:lpstr>
      <vt:lpstr>8 constéllation</vt:lpstr>
      <vt:lpstr>8 planet</vt:lpstr>
      <vt:lpstr>3 lune</vt:lpstr>
      <vt:lpstr>1 sonde spatialle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54</cp:revision>
  <dcterms:created xsi:type="dcterms:W3CDTF">2022-02-14T15:13:27Z</dcterms:created>
  <dcterms:modified xsi:type="dcterms:W3CDTF">2022-02-14T15:31:04Z</dcterms:modified>
</cp:coreProperties>
</file>