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9B600-66D6-4B60-8862-724508742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5E2B9C-6192-44DD-8C0B-A73AE1258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4256DA-7075-42FF-ADF8-1B1644D9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16D80-32CC-451B-8E13-F2D14F7C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1AC4CD-34B7-42DF-A128-3F7CEFE8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928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DC189-4585-4842-BF29-3C7679409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EEA2E3-9FDA-496A-BEDD-5D05A8EA6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62BB04-128E-477E-96E4-1199AA7A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9D1654-689A-4E49-B099-0CB55AACB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82A16-7CBC-498F-9738-52A2132C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020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DB2718-84A2-450B-A3D9-0F9D456FF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CD40FF-A20A-4C71-8EB6-2498B4B8D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A2D193-A25D-4C75-A848-CBA4ACA7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E52855-D194-42D5-8310-04A8CAEE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7B94BD-52B7-4E58-896C-7C59E26D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773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331C6-653C-4599-AC02-ABBE5E23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532D05-4111-46DB-8177-0460CD9F9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8DEC25-E2E8-402E-A140-547E2902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80E64-195C-41DE-B748-C85EFC79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60C26E-58BE-4CEB-811F-D9281388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767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F2F24-78EE-46D5-94B7-6960A9AC9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ED14E8-AE92-4726-A031-A5D6FA489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B43945-84C7-447A-85B1-AF37BE2D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0E2978-0143-4A2E-BB61-064CB02F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B442D2-DB19-4D6A-BA4F-96FA1BD4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376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723F0-2EC3-4307-B82E-779701D8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4869C5-B8DC-43D1-BAAF-82C1D913B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129822-0270-45E2-9E2B-A23211A77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56EC0E-AF7D-4559-8335-D4E18637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FFFBB4-891C-4187-9342-0E12712A0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44272E-DE55-471F-A7DA-7EEF265E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175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E2765-E197-48FD-9267-350AF0207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D20432-2FA4-4A9B-A7D8-F30345B1F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93E2FB-22BF-49FB-BA10-48D2584F7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31EFAB-3667-4D66-B455-5633EFFD0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EC0E98-D5EB-4CBC-8E83-3C9EF414B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91C36D-C24A-4111-842D-366CD3FC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84BDA4-AC1B-4DD2-B24D-7CB04F0B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4D88EA-ACA2-4B1B-AA5B-8C0A88F4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351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011A4-9B26-434B-A79A-9ED7D928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44DFC6-5670-4B06-AD49-3FBD6DB0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BD469E-2367-4994-A4D2-BC8758F9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A3EDF9-7FEF-4F68-B9A9-BAF437E3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178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5F3FD6-7473-47D7-9182-D2D03F21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AFCA74-3D65-4587-BF24-F80BACCB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C00F95-7478-4BFD-9511-A20F5229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762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487F6-2CA9-40AD-B244-A69D23B96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45BFB6-616C-4171-8C61-744F2334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27DDE5-E6F5-4044-808E-49AE13A7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B8A749-1D94-4984-A185-EBA42F89A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B0A680-F229-4DC7-A4ED-51D74C8F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52609C-185D-480B-95BC-885A6A2B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998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AE7A5-B956-4C75-8231-FC83E1E8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3E3E87-CC98-4DAF-8A0C-CFDB49F18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06C79C-6699-44C1-A9B8-591D13959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9FC8E0-9218-4611-94FD-88EC88E7F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DCAC76-8821-4EBC-AD3A-77EB6679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82B985-4A92-4726-9A2C-B6FB15F3C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684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E650B01-5F07-4F94-8957-07616953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8EA7C9-B2DC-4413-AB96-2BB0E0E4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EA4DC-E0B0-43CA-9507-E93A796D3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6C96-D209-4312-8C52-2F96C2E5AFF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0640D7-8F2D-48F0-8893-AE7D9DFA0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4EF7DE-ABF8-4075-986B-BED021C93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DD38-031F-47D6-8779-48DC556AA3A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593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C615F-2BB8-4596-8701-CC8E91772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Cicle</a:t>
            </a:r>
            <a:r>
              <a:rPr lang="fr-CA" dirty="0"/>
              <a:t>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77449-8B9C-4D33-B8D4-C9F513F53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Mathieu </a:t>
            </a:r>
            <a:r>
              <a:rPr lang="fr-CA" dirty="0" err="1"/>
              <a:t>Dodier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025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CD51B-1600-4C8B-8A27-689F5986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</a:t>
            </a:r>
          </a:p>
        </p:txBody>
      </p:sp>
      <p:pic>
        <p:nvPicPr>
          <p:cNvPr id="1026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A23B3B5B-1159-45D8-9B45-7A8E2B0518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63" y="2501469"/>
            <a:ext cx="8084646" cy="369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2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4727-D0B7-4BCB-A86D-FC6C5F730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croissance</a:t>
            </a:r>
          </a:p>
        </p:txBody>
      </p:sp>
      <p:pic>
        <p:nvPicPr>
          <p:cNvPr id="2050" name="Picture 2" descr="Croissance d&amp;#39;une plante - Commet pousse une plante">
            <a:extLst>
              <a:ext uri="{FF2B5EF4-FFF2-40B4-BE49-F238E27FC236}">
                <a16:creationId xmlns:a16="http://schemas.microsoft.com/office/drawing/2014/main" id="{CD5C55B2-5E1C-4416-B0AC-B61C1CEB4C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941" y="2096294"/>
            <a:ext cx="7142559" cy="476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3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C387BC-31AA-461B-B733-68A928AEB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Floraison</a:t>
            </a:r>
          </a:p>
        </p:txBody>
      </p:sp>
      <p:pic>
        <p:nvPicPr>
          <p:cNvPr id="3074" name="Picture 2" descr="Calendrier de floraison : Jardin Roger Van Den Hende">
            <a:extLst>
              <a:ext uri="{FF2B5EF4-FFF2-40B4-BE49-F238E27FC236}">
                <a16:creationId xmlns:a16="http://schemas.microsoft.com/office/drawing/2014/main" id="{FB9CB152-2743-4824-8830-336B0C4572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8574"/>
            <a:ext cx="7528031" cy="503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7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305B2-161E-4D00-B6E5-B057D609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pollinisation</a:t>
            </a:r>
          </a:p>
        </p:txBody>
      </p:sp>
      <p:pic>
        <p:nvPicPr>
          <p:cNvPr id="4098" name="Picture 2" descr="Qu&amp;#39;est-ce que la POLLINISATION - Résumé avec VIDÉO !">
            <a:extLst>
              <a:ext uri="{FF2B5EF4-FFF2-40B4-BE49-F238E27FC236}">
                <a16:creationId xmlns:a16="http://schemas.microsoft.com/office/drawing/2014/main" id="{71409A45-238C-4F14-BB73-C72F78BA99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7531"/>
            <a:ext cx="7530703" cy="502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71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18723B-6DDC-4517-BE5C-44A1E86D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Fécondation</a:t>
            </a:r>
          </a:p>
        </p:txBody>
      </p:sp>
      <p:pic>
        <p:nvPicPr>
          <p:cNvPr id="5122" name="Picture 2" descr="Comment les plantes se reproduisent-elles? | Parlons sciences">
            <a:extLst>
              <a:ext uri="{FF2B5EF4-FFF2-40B4-BE49-F238E27FC236}">
                <a16:creationId xmlns:a16="http://schemas.microsoft.com/office/drawing/2014/main" id="{888BF936-B8AB-4F19-9C2C-F5C3911D4A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0692"/>
            <a:ext cx="9010909" cy="484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90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688BF-6CDC-4D9D-BCE6-6A154967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fruitification</a:t>
            </a:r>
            <a:endParaRPr lang="fr-CA" dirty="0"/>
          </a:p>
        </p:txBody>
      </p:sp>
      <p:pic>
        <p:nvPicPr>
          <p:cNvPr id="6146" name="Picture 2" descr="Plante Au Stade De Croissance De La Tomate. Tomate Rouge. Stade De  Fructification. | Vecteur Premium">
            <a:extLst>
              <a:ext uri="{FF2B5EF4-FFF2-40B4-BE49-F238E27FC236}">
                <a16:creationId xmlns:a16="http://schemas.microsoft.com/office/drawing/2014/main" id="{5B77AB8D-932B-435A-96C0-5B031852E7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670" y="1027906"/>
            <a:ext cx="5442408" cy="544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146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Cicle de vie</vt:lpstr>
      <vt:lpstr>Germination</vt:lpstr>
      <vt:lpstr>croissance</vt:lpstr>
      <vt:lpstr>Floraison</vt:lpstr>
      <vt:lpstr>pollinisation</vt:lpstr>
      <vt:lpstr>Fécondation</vt:lpstr>
      <vt:lpstr>fruitification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Cicle de vie</dc:title>
  <dc:creator>CSBE</dc:creator>
  <cp:lastModifiedBy>CSBE</cp:lastModifiedBy>
  <cp:revision>1</cp:revision>
  <dcterms:created xsi:type="dcterms:W3CDTF">2022-02-01T15:13:37Z</dcterms:created>
  <dcterms:modified xsi:type="dcterms:W3CDTF">2022-02-01T15:21:49Z</dcterms:modified>
</cp:coreProperties>
</file>