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E1603B-F4E0-49E2-9AC6-07E2F8DE682E}" v="543" dt="2022-12-20T20:33:58.3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4022 7935 16383 0 0,'-4'-4'0'0'0,"-5"-1"0"0"0,-5-4 0 0 0,4-4 0 0 0,7 0 0 0 0,13 2 0 0 0,8 3 0 0 0,10 7 0 0 0,3 7 0 0 0,5 12 0 0 0,0 5 0 0 0,-14 0 0 0 0,-23-5 0 0 0,-15-5 0 0 0,-9-5 0 0 0,-4-3 0 0 0,-5-3 0 0 0,-1-6 0 0 0,-2-10 0 0 0,6-6 0 0 0,11-4 0 0 0,13 2 0 0 0,12 5 0 0 0,9 5 0 0 0,10 5 0 0 0,9 12 0 0 0,-5 4 0 0 0,-16-3 0 0 0,-17-6 0 0 0,-16-8 0 0 0,4-1 0 0 0,8-1 0 0 0,18 3 0 0 0,16 6 0 0 0,12 3 0 0 0,8 10 0 0 0,-8 2 0 0 0,-18-1 0 0 0,-21-2 0 0 0,-13-4 0 0 0,-9-6 0 0 0,-4-4 0 0 0,-5-5 0 0 0,0-2 0 0 0,0-2 0 0 0,-1-7 0 0 0,1-1 0 0 0,2-1 0 0 0,15 0 0 0 0,18 3 0 0 0,12 4 0 0 0,8 5 0 0 0,4 4 0 0 0,5 3 0 0 0,2 1 0 0 0,-1 2 0 0 0,-2 3 0 0 0,-6 6 0 0 0,-12 5 0 0 0,-11 0 0 0 0,-9-3 0 0 0,-9 1 0 0 0,-8-2 0 0 0,-4-3 0 0 0,-1-2 0 0 0,1-3 0 0 0,1 2 0 0 0,6 9 0 0 0,6 5 0 0 0,6 4 0 0 0,5 5 0 0 0,7 3 0 0 0,7-1 0 0 0,-2-9 0 0 0,-6-17 0 0 0,-12-12 0 0 0,-7-9 0 0 0,-4-6 0 0 0,-3-2 0 0 0,2-2 0 0 0,7-3 0 0 0,8-1 0 0 0,11 1 0 0 0,8 6 0 0 0,6 2 0 0 0,5 6 0 0 0,5 5 0 0 0,3 4 0 0 0,0 4 0 0 0,-1 2 0 0 0,2 2 0 0 0,0 0 0 0 0,-1 0 0 0 0,-3 4 0 0 0,0 5 0 0 0,-7 4 0 0 0,-5 4 0 0 0,-6 7 0 0 0,-4 3 0 0 0,-7 0 0 0 0,-7-4 0 0 0,-10-10 0 0 0,-6-8 0 0 0,-6-5 0 0 0,-1-2 0 0 0,-5-1 0 0 0,-2-1 0 0 0,-5-3 0 0 0,-1-9 0 0 0,6-10 0 0 0,10-5 0 0 0,9-10 0 0 0,9-2 0 0 0,10 3 0 0 0,9 8 0 0 0,7 8 0 0 0,5 13 0 0 0,3 12 0 0 0,5 6 0 0 0,3 1 0 0 0,-1-1 0 0 0,-1 2 0 0 0,-10 4 0 0 0,-16 3 0 0 0,-12 2 0 0 0,-12-2 0 0 0,-3-3 0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12313 4427 16383 0 0,'0'0'0'0'0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7324 9916 16383 0 0,'0'-3'0'0'0,"0"-20"0"0"0,0-12 0 0 0,9-24 0 0 0,11-18 0 0 0,7-18 0 0 0,3-15 0 0 0,10-12 0 0 0,3-1 0 0 0,6 2 0 0 0,5 9 0 0 0,5 2 0 0 0,2 6 0 0 0,-6 4 0 0 0,-3 11 0 0 0,-3 3 0 0 0,-5 8 0 0 0,4-5 0 0 0,-3 3 0 0 0,4-2 0 0 0,3 0 0 0 0,-4 2 0 0 0,-6 6 0 0 0,3 7 0 0 0,-3 7 0 0 0,1 5 0 0 0,-4 9 0 0 0,0 3 0 0 0,-3 1 0 0 0,6-1 0 0 0,8-1 0 0 0,-1 2 0 0 0,0 1 0 0 0,0-1 0 0 0,0-3 0 0 0,-5 4 0 0 0,3-5 0 0 0,12-12 0 0 0,4-5 0 0 0,4-4 0 0 0,-1-3 0 0 0,-7 1 0 0 0,-2 0 0 0 0,-5 4 0 0 0,-4-5 0 0 0,-1 2 0 0 0,-5 4 0 0 0,-1 0 0 0 0,5-2 0 0 0,0 7 0 0 0,-1 0 0 0 0,1-2 0 0 0,-3 1 0 0 0,3-3 0 0 0,13-7 0 0 0,4-1 0 0 0,4-1 0 0 0,-5 3 0 0 0,0-3 0 0 0,2-3 0 0 0,9-12 0 0 0,10-8 0 0 0,3-6 0 0 0,-4 2 0 0 0,-7 0 0 0 0,-4-1 0 0 0,0 5 0 0 0,-4 0 0 0 0,-5 4 0 0 0,-1 5 0 0 0,-5 8 0 0 0,-5 10 0 0 0,-3 7 0 0 0,4-2 0 0 0,6-4 0 0 0,1 1 0 0 0,4-1 0 0 0,-1 2 0 0 0,-3 9 0 0 0,-7 10 0 0 0,-9 8 0 0 0,-11 12 0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3525 8522 16383 0 0,'0'-4'0'0'0,"0"-5"0"0"0,0-9 0 0 0,0-6 0 0 0,0-6 0 0 0,0-7 0 0 0,0-4 0 0 0,0 0 0 0 0,0-1 0 0 0,0 4 0 0 0,0 3 0 0 0,0 4 0 0 0,0 0 0 0 0,0 0 0 0 0,0 3 0 0 0,0-8 0 0 0,12-13 0 0 0,27-17 0 0 0,15-1 0 0 0,11 3 0 0 0,7 3 0 0 0,4 8 0 0 0,-4 13 0 0 0,-4 5 0 0 0,-11 9 0 0 0,-3 8 0 0 0,-6 8 0 0 0,-8 5 0 0 0,-6 7 0 0 0,-5 4 0 0 0,-4 5 0 0 0,-2 4 0 0 0,-5 3 0 0 0,-6 3 0 0 0,0 2 0 0 0,-3 5 0 0 0,-3 6 0 0 0,2 1 0 0 0,-1-2 0 0 0,-1 2 0 0 0,-2 3 0 0 0,-1-1 0 0 0,-2 6 0 0 0,-1-1 0 0 0,0-4 0 0 0,0 0 0 0 0,0-2 0 0 0,-1-5 0 0 0,1-3 0 0 0,0 2 0 0 0,0-1 0 0 0,0-1 0 0 0,0-1 0 0 0,0 2 0 0 0,0 1 0 0 0,0-2 0 0 0,0 0 0 0 0,0 2 0 0 0,0 0 0 0 0,0-1 0 0 0,-4-2 0 0 0,-5-1 0 0 0,-5-1 0 0 0,-5 3 0 0 0,-2 0 0 0 0,-1 0 0 0 0,-6-1 0 0 0,-1-2 0 0 0,0 0 0 0 0,-7-1 0 0 0,-1-5 0 0 0,2-5 0 0 0,-2-5 0 0 0,3-4 0 0 0,2-4 0 0 0,4 0 0 0 0,-3-2 0 0 0,1 0 0 0 0,2 0 0 0 0,1 0 0 0 0,-2 0 0 0 0,-1-3 0 0 0,2-5 0 0 0,4-10 0 0 0,4-8 0 0 0,4-9 0 0 0,5-1 0 0 0,1-3 0 0 0,1 1 0 0 0,3 0 0 0 0,2-2 0 0 0,-6-2 0 0 0,-2 2 0 0 0,1-4 0 0 0,3 1 0 0 0,3 5 0 0 0,1 1 0 0 0,3 2 0 0 0,0 4 0 0 0,1 4 0 0 0,1-3 0 0 0,-1 2 0 0 0,1 0 0 0 0,3 3 0 0 0,6-8 0 0 0,4-6 0 0 0,9 0 0 0 0,4 3 0 0 0,2-1 0 0 0,8 3 0 0 0,6 2 0 0 0,3 7 0 0 0,3 5 0 0 0,-3 1 0 0 0,-2 4 0 0 0,-4 5 0 0 0,-5 0 0 0 0,-4 10 0 0 0,-9 9 0 0 0,-6 21 0 0 0,-7 17 0 0 0,-5 5 0 0 0,-3 2 0 0 0,-2 4 0 0 0,0-3 0 0 0,0-8 0 0 0,-1-3 0 0 0,1-4 0 0 0,1-6 0 0 0,-1-5 0 0 0,1 6 0 0 0,0 1 0 0 0,0-1 0 0 0,0 0 0 0 0,0 0 0 0 0,0-3 0 0 0,-8 1 0 0 0,-7 5 0 0 0,-5 2 0 0 0,-3 0 0 0 0,-5 0 0 0 0,-2-2 0 0 0,0-8 0 0 0,-3-4 0 0 0,-3-7 0 0 0,-1-6 0 0 0,-5-5 0 0 0,0-4 0 0 0,3-3 0 0 0,0 0 0 0 0,-1-5 0 0 0,3-10 0 0 0,6-6 0 0 0,6-12 0 0 0,6-8 0 0 0,-2-11 0 0 0,3 1 0 0 0,4-9 0 0 0,5 2 0 0 0,4-1 0 0 0,2 5 0 0 0,6 4 0 0 0,3 2 0 0 0,4 5 0 0 0,4 2 0 0 0,1-4 0 0 0,9-8 0 0 0,10-7 0 0 0,2 4 0 0 0,0 6 0 0 0,1 4 0 0 0,-1 5 0 0 0,1 3 0 0 0,2 3 0 0 0,-2 4 0 0 0,2 6 0 0 0,-3 9 0 0 0,5 6 0 0 0,5 10 0 0 0,1 12 0 0 0,-2 12 0 0 0,-5 3 0 0 0,-6 0 0 0 0,-4 0 0 0 0,-8 3 0 0 0,-3 4 0 0 0,-5 9 0 0 0,-4 1 0 0 0,-5-4 0 0 0,-3-4 0 0 0,-1 0 0 0 0,-2-3 0 0 0,0-2 0 0 0,0-4 0 0 0,0 3 0 0 0,1 0 0 0 0,-5 3 0 0 0,-9 3 0 0 0,-10 5 0 0 0,-14 4 0 0 0,-9 2 0 0 0,-10 6 0 0 0,2-2 0 0 0,2-1 0 0 0,5-10 0 0 0,8-7 0 0 0,6-9 0 0 0,6-10 0 0 0,-2-6 0 0 0,2-5 0 0 0,1-2 0 0 0,1-3 0 0 0,-3-8 0 0 0,0-6 0 0 0,0-6 0 0 0,5-10 0 0 0,3-8 0 0 0,1-15 0 0 0,3-15 0 0 0,5-3 0 0 0,-4-2 0 0 0,1-6 0 0 0,2 3 0 0 0,5 3 0 0 0,2 10 0 0 0,3 7 0 0 0,2 7 0 0 0,1 7 0 0 0,4 3 0 0 0,6 6 0 0 0,13-1 0 0 0,7 3 0 0 0,2 7 0 0 0,8 3 0 0 0,1 6 0 0 0,6 6 0 0 0,4 4 0 0 0,4 4 0 0 0,-2 2 0 0 0,-6 2 0 0 0,-8 0 0 0 0,-2 0 0 0 0,1 8 0 0 0,-3 7 0 0 0,-2 4 0 0 0,-4 3 0 0 0,-2 2 0 0 0,-6 4 0 0 0,-3 1 0 0 0,-4 4 0 0 0,-4-1 0 0 0,-5-1 0 0 0,-2 6 0 0 0,-2 4 0 0 0,-1 0 0 0 0,-1 4 0 0 0,0-1 0 0 0,0 4 0 0 0,0-2 0 0 0,-3-1 0 0 0,-6-1 0 0 0,-4 1 0 0 0,-5-4 0 0 0,-11-1 0 0 0,-5-2 0 0 0,0-6 0 0 0,2-3 0 0 0,2-7 0 0 0,3-3 0 0 0,2-6 0 0 0,-2-4 0 0 0,-1-5 0 0 0,2-2 0 0 0,-4-11 0 0 0,5-7 0 0 0,5-18 0 0 0,8-16 0 0 0,5-13 0 0 0,4-11 0 0 0,3 1 0 0 0,1 6 0 0 0,2 5 0 0 0,-1 6 0 0 0,4 3 0 0 0,14-2 0 0 0,8 9 0 0 0,3 7 0 0 0,5 2 0 0 0,0 4 0 0 0,-1 6 0 0 0,1 8 0 0 0,-2 8 0 0 0,-2 4 0 0 0,2 13 0 0 0,3 20 0 0 0,-4 11 0 0 0,-8 10 0 0 0,-8 6 0 0 0,-6 5 0 0 0,-6 2 0 0 0,-3 2 0 0 0,-1-5 0 0 0,-2-9 0 0 0,1-4 0 0 0,-5-3 0 0 0,-4-3 0 0 0,-5-5 0 0 0,-4 0 0 0 0,-11-2 0 0 0,-13-2 0 0 0,-2-6 0 0 0,-7-3 0 0 0,2-6 0 0 0,6-4 0 0 0,6-5 0 0 0,1-3 0 0 0,4-2 0 0 0,0-10 0 0 0,4-11 0 0 0,8-19 0 0 0,7-25 0 0 0,15-19 0 0 0,11-8 0 0 0,8-6 0 0 0,5 2 0 0 0,6 4 0 0 0,2 13 0 0 0,0 13 0 0 0,-2 12 0 0 0,1 12 0 0 0,0 12 0 0 0,7 12 0 0 0,5 8 0 0 0,-2 7 0 0 0,1 2 0 0 0,-4 2 0 0 0,-3 0 0 0 0,-5 5 0 0 0,-4 4 0 0 0,-2 8 0 0 0,-1 10 0 0 0,-5 4 0 0 0,-5 3 0 0 0,-6 10 0 0 0,-3 3 0 0 0,-4 7 0 0 0,-1 2 0 0 0,-5 3 0 0 0,-10 0 0 0 0,-10-6 0 0 0,-5-5 0 0 0,-7-3 0 0 0,1-8 0 0 0,-7-8 0 0 0,-5-9 0 0 0,-1-7 0 0 0,3-8 0 0 0,2-3 0 0 0,0-4 0 0 0,3-1 0 0 0,-2-5 0 0 0,1-9 0 0 0,8-6 0 0 0,10-4 0 0 0,9-9 0 0 0,7-3 0 0 0,5 0 0 0 0,3-1 0 0 0,10-2 0 0 0,7 1 0 0 0,13 7 0 0 0,9 6 0 0 0,11 2 0 0 0,1 2 0 0 0,-4 5 0 0 0,-3 4 0 0 0,-4 9 0 0 0,-5 10 0 0 0,-9 14 0 0 0,-9 9 0 0 0,-6 11 0 0 0,-7 8 0 0 0,-2-1 0 0 0,-3 4 0 0 0,-1-3 0 0 0,-3-1 0 0 0,-6-1 0 0 0,-5-4 0 0 0,-3-5 0 0 0,-3-9 0 0 0,-1-9 0 0 0,-1-8 0 0 0,0-6 0 0 0,-4-4 0 0 0,-1-6 0 0 0,0-5 0 0 0,5-7 0 0 0,7-2 0 0 0,6-17 0 0 0,5-13 0 0 0,3-12 0 0 0,7-12 0 0 0,11-7 0 0 0,16-2 0 0 0,6 9 0 0 0,6 8 0 0 0,-1 15 0 0 0,-4 17 0 0 0,0 17 0 0 0,-3 16 0 0 0,-7 20 0 0 0,-8 14 0 0 0,-8 15 0 0 0,-6 2 0 0 0,-4 6 0 0 0,-6-4 0 0 0,-3-6 0 0 0,-3-8 0 0 0,-9-6 0 0 0,-14 0 0 0 0,-9 2 0 0 0,-10-4 0 0 0,-5-4 0 0 0,-9-7 0 0 0,-2 3 0 0 0,3-4 0 0 0,9-13 0 0 0,17-23 0 0 0,25-19 0 0 0,22-15 0 0 0,28-3 0 0 0,15 3 0 0 0,11 11 0 0 0,0 12 0 0 0,-7 10 0 0 0,-10 9 0 0 0,-7 13 0 0 0,-11 15 0 0 0,-10 20 0 0 0,-8 9 0 0 0,-5 7 0 0 0,-8 3 0 0 0,-11 0 0 0 0,-6-7 0 0 0,-5-7 0 0 0,-4-12 0 0 0,-2-11 0 0 0,0-13 0 0 0,3-12 0 0 0,6-17 0 0 0,6-10 0 0 0,7-11 0 0 0,9-8 0 0 0,12 2 0 0 0,23 4 0 0 0,21 10 0 0 0,14 10 0 0 0,9 10 0 0 0,-7 11 0 0 0,-14 13 0 0 0,-17 15 0 0 0,-20 14 0 0 0,-17 9 0 0 0,-9 9 0 0 0,-8-2 0 0 0,-4-5 0 0 0,-9-5 0 0 0,-2-5 0 0 0,3-17 0 0 0,15-26 0 0 0,17-20 0 0 0,16-10 0 0 0,8 0 0 0 0,3 18 0 0 0,-13 23 0 0 0,-13 24 0 0 0,-13 10 0 0 0,-9 10 0 0 0,-6 1 0 0 0,-3-9 0 0 0,-2-8 0 0 0,0-11 0 0 0,1-20 0 0 0,4-16 0 0 0,6-23 0 0 0,5-18 0 0 0,5-4 0 0 0,2 3 0 0 0,3 7 0 0 0,5 4 0 0 0,9 4 0 0 0,11 9 0 0 0,14 10 0 0 0,7 7 0 0 0,5 6 0 0 0,-3 9 0 0 0,-9 6 0 0 0,-12 15 0 0 0,-10 8 0 0 0,-13 14 0 0 0,-10 5 0 0 0,-13 1 0 0 0,-11 0 0 0 0,-5-5 0 0 0,-4-10 0 0 0,1-15 0 0 0,3-29 0 0 0,6-26 0 0 0,10-19 0 0 0,6-5 0 0 0,7 3 0 0 0,4 3 0 0 0,2 2 0 0 0,1 6 0 0 0,1 1 0 0 0,-1 5 0 0 0,5 0 0 0 0,4 2 0 0 0,5 4 0 0 0,3 2 0 0 0,0 11 0 0 0,-4 20 0 0 0,-5 33 0 0 0,-7 17 0 0 0,-18 23 0 0 0,-10 3 0 0 0,-17 8 0 0 0,-10-5 0 0 0,1-18 0 0 0,0-18 0 0 0,6-18 0 0 0,7-13 0 0 0,5-9 0 0 0,6-9 0 0 0,2-12 0 0 0,7-26 0 0 0,5-13 0 0 0,6-10 0 0 0,5 2 0 0 0,1 0 0 0 0,3 6 0 0 0,0 9 0 0 0,4 5 0 0 0,6 5 0 0 0,8 1 0 0 0,10-1 0 0 0,13 1 0 0 0,11-1 0 0 0,9 2 0 0 0,7 2 0 0 0,0 8 0 0 0,-9 3 0 0 0,-10 11 0 0 0,-14 14 0 0 0,-12 16 0 0 0,-12 17 0 0 0,-6 14 0 0 0,-10 13 0 0 0,-7-2 0 0 0,-6-1 0 0 0,-5-4 0 0 0,3-7 0 0 0,-1-8 0 0 0,-4-6 0 0 0,-3-9 0 0 0,0-9 0 0 0,1-7 0 0 0,0-5 0 0 0,1-4 0 0 0,-3-5 0 0 0,-6-19 0 0 0,4-23 0 0 0,1-25 0 0 0,6-18 0 0 0,8-15 0 0 0,5 2 0 0 0,5 6 0 0 0,4 16 0 0 0,1 18 0 0 0,5 6 0 0 0,10 22 0 0 0,3 25 0 0 0,-3 22 0 0 0,2 13 0 0 0,-4 10 0 0 0,-3 3 0 0 0,-3 0 0 0 0,-4-4 0 0 0,-1 1 0 0 0,-6-2 0 0 0,-5-7 0 0 0,-5-11 0 0 0,-5-12 0 0 0,-2-19 0 0 0,1-10 0 0 0,6-5 0 0 0,4-10 0 0 0,4-5 0 0 0,3-8 0 0 0,6 2 0 0 0,10 5 0 0 0,4 19 0 0 0,-2 22 0 0 0,-7 29 0 0 0,-5 23 0 0 0,-8 8 0 0 0,-2-6 0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4790 7436 16383 0 0,'-4'4'0'0'0,"-9"5"0"0"0,-11 9 0 0 0,-5 7 0 0 0,-2 5 0 0 0,0 3 0 0 0,2 4 0 0 0,1-1 0 0 0,6 2 0 0 0,11-3 0 0 0,14-6 0 0 0,12-8 0 0 0,11-9 0 0 0,8-9 0 0 0,3-9 0 0 0,8-13 0 0 0,0-6 0 0 0,-4-8 0 0 0,-4-6 0 0 0,-9 0 0 0 0,-9 3 0 0 0,0-2 0 0 0,-3 3 0 0 0,-4 4 0 0 0,-4 2 0 0 0,-4 3 0 0 0,-2-2 0 0 0,-6-1 0 0 0,-6 5 0 0 0,-9 6 0 0 0,-9 7 0 0 0,-5 5 0 0 0,-8 7 0 0 0,-2 8 0 0 0,3 11 0 0 0,4 5 0 0 0,4 3 0 0 0,4 0 0 0 0,6 3 0 0 0,11 1 0 0 0,16-2 0 0 0,10-5 0 0 0,8-8 0 0 0,2-6 0 0 0,2-5 0 0 0,0-7 0 0 0,-1-8 0 0 0,-1-7 0 0 0,0-7 0 0 0,-9 7 0 0 0,-11 11 0 0 0,-10 10 0 0 0,-9 8 0 0 0,7-2 0 0 0,13-8 0 0 0,13-11 0 0 0,3-9 0 0 0,-1 2 0 0 0,-5 12 0 0 0,-9 10 0 0 0,-6 9 0 0 0,-7 4 0 0 0,-6 4 0 0 0,-5-7 0 0 0,-3-6 0 0 0,-11-1 0 0 0,-5-2 0 0 0,1-2 0 0 0,-2-3 0 0 0,1-9 0 0 0,7-17 0 0 0,8-41 0 0 0,8-33 0 0 0,6-27 0 0 0,4 9 0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5446 6597 16383 0 0,'4'0'0'0'0,"5"4"0"0"0,1 5 0 0 0,3 6 0 0 0,-1 3 0 0 0,-2 3 0 0 0,-3 1 0 0 0,-3 2 0 0 0,-2 4 0 0 0,-5 1 0 0 0,-15-3 0 0 0,-16-8 0 0 0,-15-6 0 0 0,-17-5 0 0 0,-13-3 0 0 0,-12-8 0 0 0,3-2 0 0 0,12-1 0 0 0,15-3 0 0 0,18-7 0 0 0,16-10 0 0 0,12-12 0 0 0,10-8 0 0 0,5-8 0 0 0,2 2 0 0 0,15-4 0 0 0,11 8 0 0 0,14 4 0 0 0,4 10 0 0 0,-2 10 0 0 0,4 10 0 0 0,-3 8 0 0 0,9 8 0 0 0,-1 9 0 0 0,-10 15 0 0 0,-12 7 0 0 0,-11 11 0 0 0,-5 1 0 0 0,-5-2 0 0 0,-5-5 0 0 0,-2 0 0 0 0,-3 1 0 0 0,0-1 0 0 0,-1 0 0 0 0,0-2 0 0 0,0-3 0 0 0,-4-3 0 0 0,-9-2 0 0 0,-6-7 0 0 0,-7-5 0 0 0,-3-6 0 0 0,-1-9 0 0 0,2-7 0 0 0,5-8 0 0 0,7-4 0 0 0,6-3 0 0 0,6-10 0 0 0,2-8 0 0 0,11-5 0 0 0,8 1 0 0 0,4 9 0 0 0,7 9 0 0 0,4 14 0 0 0,-1 13 0 0 0,-9 9 0 0 0,-12 4 0 0 0,-19-1 0 0 0,-13-2 0 0 0,-6-4 0 0 0,-2-2 0 0 0,12-2 0 0 0,14-2 0 0 0,19-1 0 0 0,16-1 0 0 0,7 0 0 0 0,5 1 0 0 0,-1 3 0 0 0,-8 6 0 0 0,-9 5 0 0 0,-12 4 0 0 0,-13 3 0 0 0,-14-2 0 0 0,-8-9 0 0 0,-8-9 0 0 0,1-14 0 0 0,1-7 0 0 0,7-10 0 0 0,6-2 0 0 0,2-1 0 0 0,-1 2 0 0 0,7 2 0 0 0,8 6 0 0 0,0 7 0 0 0,-7 6 0 0 0,-16 4 0 0 0,-12 5 0 0 0,-12 1 0 0 0,-6 1 0 0 0,1 4 0 0 0,3 2 0 0 0,4-5 0 0 0,15-7 0 0 0,20-10 0 0 0,21-3 0 0 0,11 2 0 0 0,7 3 0 0 0,6 4 0 0 0,1 4 0 0 0,-2 3 0 0 0,-2 5 0 0 0,5 10 0 0 0,-4 11 0 0 0,-7 5 0 0 0,-9 2 0 0 0,-6-1 0 0 0,-6 3 0 0 0,-7-1 0 0 0,0-5 0 0 0,5-7 0 0 0,2-4 0 0 0,-9 4 0 0 0,-16 8 0 0 0,-12-2 0 0 0,-6-1 0 0 0,1-9 0 0 0,2-11 0 0 0,3-10 0 0 0,7-5 0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6766 8733 16383 0 0,'4'4'0'0'0,"10"14"0"0"0,6 12 0 0 0,0 9 0 0 0,-3 10 0 0 0,-1 5 0 0 0,-3 6 0 0 0,-4 1 0 0 0,-3-2 0 0 0,-2-4 0 0 0,-7-6 0 0 0,-6-11 0 0 0,-6-14 0 0 0,-8-22 0 0 0,-1-15 0 0 0,-4-15 0 0 0,2-10 0 0 0,2-3 0 0 0,5-2 0 0 0,5-2 0 0 0,6 3 0 0 0,4 0 0 0 0,2 4 0 0 0,6 4 0 0 0,6 12 0 0 0,-3 14 0 0 0,-6 7 0 0 0,-11 9 0 0 0,-8 3 0 0 0,-5-5 0 0 0,2-7 0 0 0,8-7 0 0 0,11-7 0 0 0,13 0 0 0 0,9 2 0 0 0,9 3 0 0 0,12 17 0 0 0,8 7 0 0 0,8 9 0 0 0,3 9 0 0 0,-10 4 0 0 0,-12-2 0 0 0,-13 3 0 0 0,-11-2 0 0 0,-8 2 0 0 0,-9-2 0 0 0,-11-3 0 0 0,-8-2 0 0 0,-8-8 0 0 0,-3-6 0 0 0,1-6 0 0 0,1-5 0 0 0,-1-4 0 0 0,-4-5 0 0 0,0-6 0 0 0,3-15 0 0 0,-2-10 0 0 0,1-13 0 0 0,2-5 0 0 0,7-2 0 0 0,7 4 0 0 0,7 7 0 0 0,5 8 0 0 0,8 5 0 0 0,7 8 0 0 0,6 9 0 0 0,14 6 0 0 0,8 8 0 0 0,8 9 0 0 0,-1 10 0 0 0,-3 7 0 0 0,-5 2 0 0 0,-9 1 0 0 0,-9-1 0 0 0,-7-2 0 0 0,-6-1 0 0 0,-7 0 0 0 0,-8 2 0 0 0,-6 2 0 0 0,-8-5 0 0 0,12-6 0 0 0,30-6 0 0 0,20-6 0 0 0,21 2 0 0 0,8 2 0 0 0,10 9 0 0 0,1 9 0 0 0,-26 0 0 0 0,-30-5 0 0 0,-36-15 0 0 0,-19-13 0 0 0,-17-5 0 0 0,-4-1 0 0 0,4 1 0 0 0,2 2 0 0 0,1-1 0 0 0,4-3 0 0 0,3-8 0 0 0,3-4 0 0 0,8-2 0 0 0,9-9 0 0 0,8-6 0 0 0,6-5 0 0 0,4 1 0 0 0,2 2 0 0 0,2-2 0 0 0,4 4 0 0 0,0 13 0 0 0,0 11 0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7267 9735 16383 0 0,'-4'0'0'0'0,"-10"8"0"0"0,-6 11 0 0 0,-7 11 0 0 0,0 7 0 0 0,5 2 0 0 0,6 2 0 0 0,6-1 0 0 0,5-5 0 0 0,3-3 0 0 0,1 4 0 0 0,10 4 0 0 0,14-5 0 0 0,12-8 0 0 0,17-18 0 0 0,8-18 0 0 0,6-21 0 0 0,1-13 0 0 0,-2-17 0 0 0,-9-2 0 0 0,-10-8 0 0 0,-12 5 0 0 0,-8 4 0 0 0,-8 10 0 0 0,-12 9 0 0 0,-24 25 0 0 0,-26 19 0 0 0,-23 23 0 0 0,-5 12 0 0 0,-1 2 0 0 0,2 0 0 0 0,10-4 0 0 0,11-3 0 0 0,11-7 0 0 0,7-4 0 0 0,13-5 0 0 0,15-2 0 0 0,15-4 0 0 0,9-2 0 0 0,20-8 0 0 0,10-3 0 0 0,14-2 0 0 0,4 1 0 0 0,8 0 0 0 0,-6 1 0 0 0,-6 2 0 0 0,-10 4 0 0 0,-14 5 0 0 0,-15 6 0 0 0,-10 5 0 0 0,-14 15 0 0 0,-9 6 0 0 0,-12 1 0 0 0,-7-3 0 0 0,-3 1 0 0 0,0-4 0 0 0,-3-6 0 0 0,-3-9 0 0 0,-5-16 0 0 0,5-13 0 0 0,9-17 0 0 0,9-12 0 0 0,7-12 0 0 0,6-2 0 0 0,4 4 0 0 0,1 3 0 0 0,6 5 0 0 0,9 8 0 0 0,6 11 0 0 0,3 12 0 0 0,2 12 0 0 0,-12 9 0 0 0,-16 3 0 0 0,-11-2 0 0 0,-12-2 0 0 0,-6-8 0 0 0,7-12 0 0 0,12-8 0 0 0,11-6 0 0 0,10 2 0 0 0,0 15 0 0 0,-7 14 0 0 0,-15 18 0 0 0,-10 8 0 0 0,-5 3 0 0 0,-2-1 0 0 0,0-23 0 0 0,15-30 0 0 0,9-34 0 0 0,10-27 0 0 0,13-11 0 0 0,3 1 0 0 0,-1 15 0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5822 5828 16383 0 0,'0'4'0'0'0,"0"9"0"0"0,0 11 0 0 0,4 14 0 0 0,10 12 0 0 0,3 7 0 0 0,2 1 0 0 0,2-5 0 0 0,1-11 0 0 0,1-10 0 0 0,0-9 0 0 0,1-9 0 0 0,3-7 0 0 0,6-9 0 0 0,5-8 0 0 0,0-2 0 0 0,1-3 0 0 0,3-3 0 0 0,-7-2 0 0 0,-9-2 0 0 0,0-5 0 0 0,-6-7 0 0 0,-5-4 0 0 0,-5-8 0 0 0,-5 0 0 0 0,-3 3 0 0 0,-2 6 0 0 0,-5 5 0 0 0,-1 4 0 0 0,-4 3 0 0 0,-4 2 0 0 0,-4 4 0 0 0,-2 6 0 0 0,-2 5 0 0 0,-1 4 0 0 0,-8 7 0 0 0,-3 6 0 0 0,-4 6 0 0 0,1 0 0 0 0,3 2 0 0 0,4-2 0 0 0,2 0 0 0 0,7 1 0 0 0,6 2 0 0 0,2 11 0 0 0,3 4 0 0 0,4 0 0 0 0,2-1 0 0 0,2 1 0 0 0,1-1 0 0 0,1-2 0 0 0,5-2 0 0 0,5-6 0 0 0,9-2 0 0 0,13 2 0 0 0,5-1 0 0 0,1-5 0 0 0,-3-1 0 0 0,1-3 0 0 0,-2-4 0 0 0,-3-6 0 0 0,-3-9 0 0 0,-6-6 0 0 0,-7-9 0 0 0,-2-4 0 0 0,-3-7 0 0 0,-4-5 0 0 0,-2 0 0 0 0,-2 2 0 0 0,-2 3 0 0 0,0 0 0 0 0,-1-3 0 0 0,1 1 0 0 0,-1-2 0 0 0,-3 1 0 0 0,-6 8 0 0 0,-4 7 0 0 0,-8 12 0 0 0,-8 11 0 0 0,-3 6 0 0 0,0 5 0 0 0,2 8 0 0 0,6 5 0 0 0,8 2 0 0 0,6 4 0 0 0,5 4 0 0 0,4 1 0 0 0,2 2 0 0 0,1 2 0 0 0,0-3 0 0 0,0 1 0 0 0,1-2 0 0 0,2-4 0 0 0,6-4 0 0 0,4-6 0 0 0,13-8 0 0 0,13-14 0 0 0,4-11 0 0 0,-1-12 0 0 0,-4-6 0 0 0,-9-2 0 0 0,-10 0 0 0 0,-7 1 0 0 0,-7-2 0 0 0,-8 0 0 0 0,-8 1 0 0 0,-5 3 0 0 0,-5 5 0 0 0,-3 6 0 0 0,-1 3 0 0 0,-1 2 0 0 0,-3 4 0 0 0,-2 3 0 0 0,1 2 0 0 0,1 2 0 0 0,2 4 0 0 0,5 6 0 0 0,7 4 0 0 0,8 9 0 0 0,11-1 0 0 0,7-3 0 0 0,6-6 0 0 0,3 0 0 0 0,7-3 0 0 0,6 1 0 0 0,-3-2 0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4858 6300 16383 0 0,'4'0'0'0'0,"5"4"0"0"0,5 5 0 0 0,5 1 0 0 0,2-17 0 0 0,-2-15 0 0 0,-5-22 0 0 0,-4-7 0 0 0,-4-7 0 0 0,-7 3 0 0 0,-7 5 0 0 0,-14 17 0 0 0,-11 17 0 0 0,-8 11 0 0 0,0 11 0 0 0,2 8 0 0 0,4 6 0 0 0,8 3 0 0 0,4 1 0 0 0,7 2 0 0 0,6 3 0 0 0,4 1 0 0 0,3-1 0 0 0,3-1 0 0 0,1 2 0 0 0,0 0 0 0 0,0-1 0 0 0,0-1 0 0 0,0 2 0 0 0,-1 0 0 0 0,5-1 0 0 0,4-2 0 0 0,5-5 0 0 0,4-2 0 0 0,7-1 0 0 0,4 0 0 0 0,-1-3 0 0 0,0-4 0 0 0,-1-4 0 0 0,3-4 0 0 0,-1-2 0 0 0,0-1 0 0 0,2-6 0 0 0,-4-5 0 0 0,-7-9 0 0 0,-6-5 0 0 0,-7-2 0 0 0,-3-1 0 0 0,-3-4 0 0 0,-1 0 0 0 0,-6 2 0 0 0,-4 1 0 0 0,-5 1 0 0 0,-4 6 0 0 0,-3 7 0 0 0,7 4 0 0 0,10 6 0 0 0,9 6 0 0 0,8 7 0 0 0,2 6 0 0 0,3 4 0 0 0,2 4 0 0 0,-6-3 0 0 0,-13-5 0 0 0,-15-5 0 0 0,-17-3 0 0 0,-7-4 0 0 0,-1-2 0 0 0,3-2 0 0 0,3-3 0 0 0,7-7 0 0 0,9-4 0 0 0,8-4 0 0 0,12-10 0 0 0,11-1 0 0 0,7 1 0 0 0,3 5 0 0 0,12 8 0 0 0,2 1 0 0 0,0 4 0 0 0,1 0 0 0 0,-2 5 0 0 0,-7 8 0 0 0,-9 8 0 0 0,-7 5 0 0 0,-6 5 0 0 0,-4 6 0 0 0,-3 4 0 0 0,-2 3 0 0 0,-3 5 0 0 0,-6-1 0 0 0,-8-6 0 0 0,-5-13 0 0 0,-2-13 0 0 0,-1-15 0 0 0,5-14 0 0 0,5-16 0 0 0,6-4 0 0 0,5-3 0 0 0,4-2 0 0 0,1 4 0 0 0,2 1 0 0 0,0-4 0 0 0,0 3 0 0 0,8 5 0 0 0,6 13 0 0 0,0 19 0 0 0,-2 15 0 0 0,-3 15 0 0 0,-4 11 0 0 0,-2 12 0 0 0,-2 8 0 0 0,-2-3 0 0 0,-9 4 0 0 0,-7-4 0 0 0,-4-6 0 0 0,-4-11 0 0 0,0-10 0 0 0,-1-10 0 0 0,0-11 0 0 0,0-14 0 0 0,5-9 0 0 0,5-8 0 0 0,6-4 0 0 0,4 0 0 0 0,7 2 0 0 0,6 5 0 0 0,7 9 0 0 0,4 9 0 0 0,3 16 0 0 0,-2 9 0 0 0,-4 11 0 0 0,-6 3 0 0 0,-4-6 0 0 0,-2-13 0 0 0,-3-11 0 0 0,-2-10 0 0 0,4-8 0 0 0,6-4 0 0 0,8-3 0 0 0,2 2 0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8951 8827 16383 0 0,'0'0'0'0'0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4816 7423 16383 0 0,'-4'-4'0'0'0,"-5"-1"0"0"0,-14 4 0 0 0,-10 11 0 0 0,-5 11 0 0 0,-4 20 0 0 0,5 7 0 0 0,5 8 0 0 0,3 11 0 0 0,3-2 0 0 0,6-3 0 0 0,6-1 0 0 0,6-2 0 0 0,3 2 0 0 0,4-6 0 0 0,1-9 0 0 0,1 1 0 0 0,4 0 0 0 0,15 5 0 0 0,11-2 0 0 0,18-5 0 0 0,13-6 0 0 0,14-11 0 0 0,10 5 0 0 0,-1-5 0 0 0,-6-6 0 0 0,-9-3 0 0 0,-13-5 0 0 0,-11-4 0 0 0,-11-5 0 0 0,-6 1 0 0 0,-5 0 0 0 0,-2-9 0 0 0,-1-17 0 0 0,-4-18 0 0 0,-4-19 0 0 0,-2-7 0 0 0,-1-11 0 0 0,-3-1 0 0 0,-3 5 0 0 0,-2 2 0 0 0,-1 1 0 0 0,-1-2 0 0 0,0 4 0 0 0,-1 5 0 0 0,1 5 0 0 0,-9-1 0 0 0,-6-7 0 0 0,-2-5 0 0 0,-1 1 0 0 0,3 8 0 0 0,-1 7 0 0 0,2 7 0 0 0,1 9 0 0 0,-3 6 0 0 0,-2 4 0 0 0,-9 8 0 0 0,-5 6 0 0 0,-1 5 0 0 0,2 5 0 0 0,-2 2 0 0 0,0 2 0 0 0,2 0 0 0 0,-6 5 0 0 0,-5 9 0 0 0,1 6 0 0 0,-1 3 0 0 0,-2 7 0 0 0,3 5 0 0 0,4 1 0 0 0,5 11 0 0 0,-1 6 0 0 0,1 2 0 0 0,6 7 0 0 0,3-2 0 0 0,6-5 0 0 0,-3 7 0 0 0,2-5 0 0 0,4 1 0 0 0,5-1 0 0 0,3 6 0 0 0,3-4 0 0 0,2 1 0 0 0,1-7 0 0 0,5-4 0 0 0,5-6 0 0 0,10-8 0 0 0,4-4 0 0 0,7-5 0 0 0,11-7 0 0 0,2-2 0 0 0,-3-5 0 0 0,0-4 0 0 0,-4-4 0 0 0,-3-3 0 0 0,0-5 0 0 0,3-16 0 0 0,-5-7 0 0 0,-4-13 0 0 0,-2-12 0 0 0,-6-1 0 0 0,-6 0 0 0 0,-6-3 0 0 0,1-1 0 0 0,-3 5 0 0 0,-1 0 0 0 0,-2-1 0 0 0,-1-3 0 0 0,-1 3 0 0 0,-1-1 0 0 0,0 4 0 0 0,-1 2 0 0 0,1 2 0 0 0,-4 3 0 0 0,-6 7 0 0 0,-4 7 0 0 0,-4 6 0 0 0,-4 6 0 0 0,-4 6 0 0 0,-4 5 0 0 0,1 3 0 0 0,1 2 0 0 0,-8-4 0 0 0,-1 0 0 0 0,-2-9 0 0 0,1-1 0 0 0,3 1 0 0 0,4 3 0 0 0,3 4 0 0 0,-2 6 0 0 0,1 7 0 0 0,4 11 0 0 0,4 10 0 0 0,4 13 0 0 0,6 8 0 0 0,4 7 0 0 0,3 3 0 0 0,3 4 0 0 0,2-1 0 0 0,0 1 0 0 0,0-1 0 0 0,4-4 0 0 0,5-3 0 0 0,5-4 0 0 0,4 3 0 0 0,3-5 0 0 0,5-2 0 0 0,3-5 0 0 0,0-6 0 0 0,3 0 0 0 0,0-3 0 0 0,-2-7 0 0 0,2-8 0 0 0,-1-7 0 0 0,-1-5 0 0 0,-3-4 0 0 0,2-2 0 0 0,0-1 0 0 0,-1-1 0 0 0,2-3 0 0 0,0-10 0 0 0,-1-5 0 0 0,-2-4 0 0 0,-1-6 0 0 0,-2-6 0 0 0,-5-1 0 0 0,-6-6 0 0 0,4-12 0 0 0,1-6 0 0 0,-1 5 0 0 0,-5 3 0 0 0,-3 3 0 0 0,-5-3 0 0 0,-2 0 0 0 0,-2 5 0 0 0,-2-2 0 0 0,1 3 0 0 0,-1 7 0 0 0,0 1 0 0 0,0 4 0 0 0,1 3 0 0 0,0 4 0 0 0,-4 3 0 0 0,-1 1 0 0 0,-4 1 0 0 0,-4 5 0 0 0,-8 5 0 0 0,-5 4 0 0 0,-5 5 0 0 0,-6 2 0 0 0,-4 2 0 0 0,0 1 0 0 0,-1 0 0 0 0,0 4 0 0 0,2 5 0 0 0,5 4 0 0 0,-1 5 0 0 0,7 2 0 0 0,4 6 0 0 0,6 11 0 0 0,3 2 0 0 0,3 4 0 0 0,5 1 0 0 0,3 2 0 0 0,2 0 0 0 0,3-3 0 0 0,0-1 0 0 0,1-1 0 0 0,0 2 0 0 0,-1-4 0 0 0,1 4 0 0 0,-1 3 0 0 0,9 6 0 0 0,10 1 0 0 0,10-4 0 0 0,4-10 0 0 0,5-9 0 0 0,-1-5 0 0 0,-2-7 0 0 0,-4-7 0 0 0,-2-5 0 0 0,-3-4 0 0 0,2-3 0 0 0,0-1 0 0 0,0 0 0 0 0,3-9 0 0 0,0-18 0 0 0,-1-9 0 0 0,-6-10 0 0 0,-7-5 0 0 0,-2-7 0 0 0,-3-1 0 0 0,-5-3 0 0 0,-2 2 0 0 0,-3-2 0 0 0,-2 1 0 0 0,0 0 0 0 0,-1 2 0 0 0,-4-6 0 0 0,-1 4 0 0 0,-4 5 0 0 0,0 8 0 0 0,2 9 0 0 0,-2 6 0 0 0,-8 10 0 0 0,-4 9 0 0 0,-6 7 0 0 0,-7 4 0 0 0,-5 12 0 0 0,0 8 0 0 0,3 6 0 0 0,7 15 0 0 0,10 10 0 0 0,3 10 0 0 0,1-2 0 0 0,3 3 0 0 0,4-4 0 0 0,4-8 0 0 0,1-4 0 0 0,3-5 0 0 0,1-4 0 0 0,1 4 0 0 0,0-1 0 0 0,-1-1 0 0 0,1-4 0 0 0,-1 6 0 0 0,0 0 0 0 0,5-2 0 0 0,4 6 0 0 0,6-1 0 0 0,-1 6 0 0 0,2 3 0 0 0,3-3 0 0 0,1-5 0 0 0,1-10 0 0 0,2-6 0 0 0,0-3 0 0 0,0-6 0 0 0,1-5 0 0 0,-1-4 0 0 0,4-4 0 0 0,6-11 0 0 0,2-12 0 0 0,-6-10 0 0 0,-3-13 0 0 0,-7-7 0 0 0,-5 1 0 0 0,2-9 0 0 0,-1 2 0 0 0,-3-2 0 0 0,-3 1 0 0 0,-4 2 0 0 0,-2 2 0 0 0,-2-2 0 0 0,-1 4 0 0 0,-1 3 0 0 0,0 1 0 0 0,1 1 0 0 0,-1 4 0 0 0,1 1 0 0 0,-5 0 0 0 0,-4 2 0 0 0,-5 5 0 0 0,-5 7 0 0 0,-2 9 0 0 0,-1 7 0 0 0,-10 6 0 0 0,-4 3 0 0 0,-11 3 0 0 0,-3 0 0 0 0,-1 5 0 0 0,5 5 0 0 0,1 9 0 0 0,5 5 0 0 0,1 6 0 0 0,2 3 0 0 0,5-2 0 0 0,3-1 0 0 0,2-3 0 0 0,3 3 0 0 0,1 3 0 0 0,0 1 0 0 0,4-3 0 0 0,5-2 0 0 0,6 2 0 0 0,3 7 0 0 0,3 1 0 0 0,2 2 0 0 0,1 1 0 0 0,0 2 0 0 0,0 2 0 0 0,4 0 0 0 0,5-3 0 0 0,5-2 0 0 0,3 1 0 0 0,4-3 0 0 0,10-5 0 0 0,3-8 0 0 0,0-8 0 0 0,-2-8 0 0 0,-3-5 0 0 0,6-5 0 0 0,1-14 0 0 0,-6-13 0 0 0,-8-24 0 0 0,-8-26 0 0 0,-6-16 0 0 0,-5-11 0 0 0,-8-4 0 0 0,-11 4 0 0 0,-7 6 0 0 0,-9 11 0 0 0,-2 13 0 0 0,-1 10 0 0 0,7 12 0 0 0,3 11 0 0 0,6 9 0 0 0,2 5 0 0 0,0 7 0 0 0,-1 7 0 0 0,-2 5 0 0 0,-10 9 0 0 0,-4 7 0 0 0,-1 7 0 0 0,6 4 0 0 0,8 6 0 0 0,3 4 0 0 0,4 4 0 0 0,5 1 0 0 0,3-3 0 0 0,3-2 0 0 0,2 2 0 0 0,0-1 0 0 0,1-3 0 0 0,4 0 0 0 0,5-3 0 0 0,9 4 0 0 0,6 0 0 0 0,1 0 0 0 0,10-2 0 0 0,3 4 0 0 0,-2 0 0 0 0,-3-2 0 0 0,-3-1 0 0 0,-3-2 0 0 0,-3-1 0 0 0,3-5 0 0 0,0-5 0 0 0,-1-7 0 0 0,4-11 0 0 0,-5-13 0 0 0,-6-9 0 0 0,-7-2 0 0 0,-5-2 0 0 0,-4-4 0 0 0,-3 0 0 0 0,-1 2 0 0 0,-2 2 0 0 0,1-2 0 0 0,0 0 0 0 0,0 3 0 0 0,0 0 0 0 0,1-1 0 0 0,0-1 0 0 0,0 1 0 0 0,0 2 0 0 0,0-3 0 0 0,-4-4 0 0 0,-5 3 0 0 0,-6 3 0 0 0,-3 7 0 0 0,-3 6 0 0 0,-6 7 0 0 0,-6 11 0 0 0,2 15 0 0 0,7 21 0 0 0,6 16 0 0 0,8 6 0 0 0,0 11 0 0 0,3 1 0 0 0,1 0 0 0 0,3-7 0 0 0,1 0 0 0 0,2-7 0 0 0,4-10 0 0 0,6-8 0 0 0,4-12 0 0 0,13-11 0 0 0,4-8 0 0 0,7-6 0 0 0,3-4 0 0 0,0-1 0 0 0,0-2 0 0 0,2 1 0 0 0,-3-4 0 0 0,0-8 0 0 0,-2-11 0 0 0,0-22 0 0 0,-6-14 0 0 0,-5-5 0 0 0,-7 0 0 0 0,-6 8 0 0 0,-6 10 0 0 0,-5 9 0 0 0,-2 3 0 0 0,-1 0 0 0 0,-6 2 0 0 0,-13-6 0 0 0,-17-5 0 0 0,-20-3 0 0 0,-8 2 0 0 0,-1 6 0 0 0,2 8 0 0 0,4 7 0 0 0,8 7 0 0 0,8 6 0 0 0,9 6 0 0 0,5 8 0 0 0,4 11 0 0 0,6 16 0 0 0,7 11 0 0 0,5 11 0 0 0,3 5 0 0 0,3 11 0 0 0,2 1 0 0 0,0 1 0 0 0,0-6 0 0 0,0-2 0 0 0,0-7 0 0 0,0-5 0 0 0,-1-3 0 0 0,4-5 0 0 0,2-5 0 0 0,2-6 0 0 0,5-7 0 0 0,8-8 0 0 0,9-6 0 0 0,7-5 0 0 0,1-7 0 0 0,-2-7 0 0 0,2-15 0 0 0,-6-6 0 0 0,-5-11 0 0 0,-6-6 0 0 0,-2-4 0 0 0,7-5 0 0 0,4-1 0 0 0,-3 5 0 0 0,-2-5 0 0 0,-5 2 0 0 0,-6 5 0 0 0,-6 6 0 0 0,-12 6 0 0 0,-9 11 0 0 0,-15 10 0 0 0,-6 7 0 0 0,-2 6 0 0 0,1 9 0 0 0,3 6 0 0 0,-1 14 0 0 0,5 7 0 0 0,7 6 0 0 0,3 10 0 0 0,5 0 0 0 0,0-4 0 0 0,3-17 0 0 0,3-21 0 0 0,3-28 0 0 0,1-23 0 0 0,2-11 0 0 0,1-9 0 0 0,1 3 0 0 0,-1 8 0 0 0,1 6 0 0 0,-1 7 0 0 0,1 6 0 0 0,-1 14 0 0 0,0 23 0 0 0,0 14 0 0 0,-4 13 0 0 0,-2 2 0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7374 9294 16383 0 0,'0'0'0'0'0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8887 9075 16383 0 0,'0'0'0'0'0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8899 8475 16383 0 0,'0'0'0'0'0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8574 8843 16383 0 0,'0'0'0'0'0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8277 8603 16383 0 0,'-8'0'0'0'0,"-10"0"0"0"0,-7 12 0 0 0,2 25 0 0 0,4 20 0 0 0,14 11 0 0 0,25 0 0 0 0,31-4 0 0 0,11-8 0 0 0,3-14 0 0 0,-1-10 0 0 0,-8-10 0 0 0,-6-9 0 0 0,-7-7 0 0 0,-7-4 0 0 0,-6-7 0 0 0,-4-6 0 0 0,-6-5 0 0 0,-7-4 0 0 0,-6-7 0 0 0,-3-2 0 0 0,-7 0 0 0 0,-7 0 0 0 0,-5 6 0 0 0,-5 7 0 0 0,-2 1 0 0 0,-6-4 0 0 0,-2-3 0 0 0,-5 2 0 0 0,-3 0 0 0 0,-4 4 0 0 0,-3 1 0 0 0,-2 2 0 0 0,-1 0 0 0 0,4-2 0 0 0,5 1 0 0 0,5 0 0 0 0,2 9 0 0 0,-4 28 0 0 0,-4 27 0 0 0,1 23 0 0 0,6 11 0 0 0,10-1 0 0 0,8-6 0 0 0,7-4 0 0 0,4-10 0 0 0,4-13 0 0 0,9-26 0 0 0,12-39 0 0 0,7-35 0 0 0,-1-25 0 0 0,3-18 0 0 0,0-1 0 0 0,-4 3 0 0 0,-7 13 0 0 0,-3 12 0 0 0,-3 9 0 0 0,-5 15 0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7927 9494 16383 0 0,'-4'12'0'0'0,"-1"21"0"0"0,0 17 0 0 0,1 12 0 0 0,-7 9 0 0 0,-2 1 0 0 0,-3-9 0 0 0,-2-15 0 0 0,-3-28 0 0 0,-5-25 0 0 0,-3-30 0 0 0,3-21 0 0 0,7-17 0 0 0,5-6 0 0 0,7-1 0 0 0,7 9 0 0 0,16 25 0 0 0,10 23 0 0 0,13 30 0 0 0,3 17 0 0 0,-1 4 0 0 0,-3 2 0 0 0,-9 3 0 0 0,-9 0 0 0 0,-11 3 0 0 0,-12-2 0 0 0,-14-5 0 0 0,-7-21 0 0 0,4-19 0 0 0,14-21 0 0 0,17-13 0 0 0,5 1 0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9092 9852 16383 0 0,'0'4'0'0'0,"3"5"0"0"0,10-3 0 0 0,-10 14 0 0 0,-18 16 0 0 0,-19 7 0 0 0,-27 9 0 0 0,-14 0 0 0 0,-4-5 0 0 0,8-10 0 0 0,-1-30 0 0 0,6-48 0 0 0,11-38 0 0 0,5-30 0 0 0,7-16 0 0 0,11 4 0 0 0,11 18 0 0 0,4 20 0 0 0,15 19 0 0 0,10 20 0 0 0,17 23 0 0 0,8 18 0 0 0,2 13 0 0 0,-5 10 0 0 0,-3 9 0 0 0,-6 12 0 0 0,-7 2 0 0 0,-6-1 0 0 0,-4-5 0 0 0,-3 0 0 0 0,-1-3 0 0 0,-1-3 0 0 0,-8 2 0 0 0,-3-6 0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7826 9106 16383 0 0,'8'8'0'0'0,"12"11"0"0"0,5 7 0 0 0,8 11 0 0 0,1 3 0 0 0,0-1 0 0 0,-2 1 0 0 0,-11-3 0 0 0,-13-3 0 0 0,-3-7 0 0 0,1-9 0 0 0,3-3 0 0 0,0 3 0 0 0,-1 4 0 0 0,-2 1 0 0 0,-6 1 0 0 0,-11-4 0 0 0,-8-5 0 0 0,-8-6 0 0 0,-3-3 0 0 0,-2-8 0 0 0,2-6 0 0 0,6-7 0 0 0,6-4 0 0 0,7-7 0 0 0,9-3 0 0 0,5 4 0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8758 9636 16383 0 0,'0'4'0'0'0,"0"9"0"0"0,0-10 0 0 0,-4-13 0 0 0,-6-10 0 0 0,0-9 0 0 0,1 13 0 0 0,2 17 0 0 0,2 21 0 0 0,2 11 0 0 0,2 3 0 0 0,-4 0 0 0 0,-4-6 0 0 0,-9-9 0 0 0,-5-7 0 0 0,-12-20 0 0 0,-3-12 0 0 0,0-7 0 0 0,2-3 0 0 0,13-6 0 0 0,17 0 0 0 0,22 5 0 0 0,17 4 0 0 0,11-3 0 0 0,2 4 0 0 0,-3 6 0 0 0,-5 10 0 0 0,-9 10 0 0 0,-10 17 0 0 0,-11 14 0 0 0,-15 1 0 0 0,-19-10 0 0 0,-5-12 0 0 0,4-13 0 0 0,5-9 0 0 0,7-12 0 0 0,6-2 0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6573 1721 16383 0 0,'4'0'0'0'0,"1"0"0"0"0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3260 8811 16383 0 0,'-4'0'0'0'0,"-5"4"0"0"0,3 6 0 0 0,6 0 0 0 0,7 3 0 0 0,10-1 0 0 0,7-3 0 0 0,2-2 0 0 0,1-3 0 0 0,0 2 0 0 0,-1 0 0 0 0,3-1 0 0 0,0-5 0 0 0,8-7 0 0 0,1-11 0 0 0,3-9 0 0 0,2-5 0 0 0,-2-6 0 0 0,-4-3 0 0 0,-8 0 0 0 0,-9 4 0 0 0,-8 0 0 0 0,-2-2 0 0 0,-3 2 0 0 0,-2 4 0 0 0,-2 3 0 0 0,-6-2 0 0 0,-6-2 0 0 0,-6-1 0 0 0,-9-2 0 0 0,-3 2 0 0 0,-2 2 0 0 0,0 7 0 0 0,1 7 0 0 0,2 4 0 0 0,-8 4 0 0 0,-1 4 0 0 0,1 3 0 0 0,-2 3 0 0 0,1 1 0 0 0,3 0 0 0 0,-6 1 0 0 0,0 0 0 0 0,3-1 0 0 0,-6 1 0 0 0,1-1 0 0 0,0 8 0 0 0,2 11 0 0 0,7 9 0 0 0,10 4 0 0 0,8 1 0 0 0,10-2 0 0 0,6 6 0 0 0,6 1 0 0 0,5-2 0 0 0,5-4 0 0 0,3 2 0 0 0,2 2 0 0 0,0 7 0 0 0,1 1 0 0 0,-1-8 0 0 0,5-6 0 0 0,0-7 0 0 0,0-5 0 0 0,-2-4 0 0 0,-1-6 0 0 0,3-3 0 0 0,1-3 0 0 0,-2-5 0 0 0,3-11 0 0 0,0-11 0 0 0,-1-4 0 0 0,-2-2 0 0 0,-5-4 0 0 0,-4 1 0 0 0,-4-3 0 0 0,-4 2 0 0 0,-5 2 0 0 0,-4 3 0 0 0,-1-1 0 0 0,-1 1 0 0 0,-1 1 0 0 0,0 2 0 0 0,0-2 0 0 0,-3-1 0 0 0,-6 6 0 0 0,-4 6 0 0 0,-4 7 0 0 0,-8 5 0 0 0,-6 3 0 0 0,-6 6 0 0 0,-5 7 0 0 0,1 6 0 0 0,4 4 0 0 0,4 2 0 0 0,-1 6 0 0 0,3 7 0 0 0,6 0 0 0 0,3 3 0 0 0,6 4 0 0 0,6 1 0 0 0,4-1 0 0 0,4-1 0 0 0,2 1 0 0 0,2-2 0 0 0,0-1 0 0 0,4 2 0 0 0,5-7 0 0 0,4-9 0 0 0,5-9 0 0 0,6-7 0 0 0,3-5 0 0 0,5-3 0 0 0,5-2 0 0 0,0-1 0 0 0,6-3 0 0 0,4-11 0 0 0,-3-9 0 0 0,0-10 0 0 0,1-11 0 0 0,-4-10 0 0 0,-5-13 0 0 0,-8 2 0 0 0,-5-6 0 0 0,-6-2 0 0 0,-7 8 0 0 0,-5 12 0 0 0,-3 10 0 0 0,-11 10 0 0 0,-12 10 0 0 0,-6 10 0 0 0,-11 7 0 0 0,-4 5 0 0 0,2 7 0 0 0,-1 11 0 0 0,2 4 0 0 0,4 1 0 0 0,-5 6 0 0 0,-3 3 0 0 0,5 0 0 0 0,5-1 0 0 0,4-1 0 0 0,-1 3 0 0 0,3 0 0 0 0,3 0 0 0 0,10-3 0 0 0,10-4 0 0 0,9-7 0 0 0,13-7 0 0 0,6-3 0 0 0,2-4 0 0 0,6-10 0 0 0,0-8 0 0 0,-1-4 0 0 0,-2-4 0 0 0,-6-1 0 0 0,-7 0 0 0 0,-7 0 0 0 0,-9 0 0 0 0,-12 13 0 0 0,-1 8 0 0 0,6 5 0 0 0,8 6 0 0 0,3 14 0 0 0,1 7 0 0 0,0 3 0 0 0,-2 8 0 0 0,-1 2 0 0 0,-1-2 0 0 0,-2 5 0 0 0,-3 2 0 0 0,-7-2 0 0 0,-4-5 0 0 0,-4-13 0 0 0,-8-19 0 0 0,1-19 0 0 0,5-15 0 0 0,5-11 0 0 0,6-3 0 0 0,4-3 0 0 0,3-6 0 0 0,2-3 0 0 0,1 4 0 0 0,0 7 0 0 0,0 5 0 0 0,4-1 0 0 0,5 8 0 0 0,4 14 0 0 0,9 18 0 0 0,0 13 0 0 0,0 7 0 0 0,0 4 0 0 0,-4 5 0 0 0,-5 2 0 0 0,-5-2 0 0 0,-12 3 0 0 0,-9-6 0 0 0,-7-6 0 0 0,-3-12 0 0 0,-12-16 0 0 0,1-10 0 0 0,2-7 0 0 0,-3-12 0 0 0,1-4 0 0 0,6 4 0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7151 2245 16383 0 0,'4'4'0'0'0,"1"1"0"0"0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7699 7586 16383 0 0,'-4'4'0'0'0,"3"13"0"0"0,1 8 0 0 0,5 7 0 0 0,2 7 0 0 0,3 5 0 0 0,1-2 0 0 0,-3 6 0 0 0,-1-3 0 0 0,-3-4 0 0 0,-2-2 0 0 0,-1-3 0 0 0,-1-3 0 0 0,0-5 0 0 0,0 2 0 0 0,-1 0 0 0 0,1-2 0 0 0,-1-2 0 0 0,1 3 0 0 0,0 1 0 0 0,0-2 0 0 0,-4 3 0 0 0,-1 1 0 0 0,0-2 0 0 0,0-2 0 0 0,2-2 0 0 0,-3 7 0 0 0,-4 2 0 0 0,-1-1 0 0 0,2 2 0 0 0,2-2 0 0 0,2-2 0 0 0,7-3 0 0 0,6 2 0 0 0,-2-1 0 0 0,-6-6 0 0 0,-7-6 0 0 0,-6-11 0 0 0,-5-14 0 0 0,-7-10 0 0 0,-4-7 0 0 0,-1-6 0 0 0,1-3 0 0 0,-2 1 0 0 0,3 2 0 0 0,7 2 0 0 0,3 2 0 0 0,9 17 0 0 0,10 15 0 0 0,8 11 0 0 0,4 5 0 0 0,-2 4 0 0 0,3 5 0 0 0,1 1 0 0 0,8 4 0 0 0,3-1 0 0 0,5-6 0 0 0,2-8 0 0 0,-1-8 0 0 0,-3-5 0 0 0,7-5 0 0 0,1-3 0 0 0,3-5 0 0 0,2-2 0 0 0,2-4 0 0 0,6 0 0 0 0,-1-2 0 0 0,-5-2 0 0 0,-2-8 0 0 0,-4-4 0 0 0,-5 0 0 0 0,-4-5 0 0 0,-6 0 0 0 0,-8 6 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7708 8718 16383 0 0,'-4'-4'0'0'0,"-5"-1"0"0"0,-9 4 0 0 0,-5 10 0 0 0,-3 12 0 0 0,3 5 0 0 0,6 3 0 0 0,5 0 0 0 0,5 4 0 0 0,4-1 0 0 0,-6 3 0 0 0,-2 4 0 0 0,2-2 0 0 0,1-2 0 0 0,3-4 0 0 0,2 1 0 0 0,2-1 0 0 0,4-2 0 0 0,6-6 0 0 0,10-6 0 0 0,5-7 0 0 0,7-5 0 0 0,5-3 0 0 0,6-6 0 0 0,-1-7 0 0 0,2-9 0 0 0,0-5 0 0 0,-2-7 0 0 0,-4-11 0 0 0,-5-5 0 0 0,-3 1 0 0 0,-2-4 0 0 0,-3-2 0 0 0,-4 1 0 0 0,-3 5 0 0 0,-3 6 0 0 0,-4 7 0 0 0,-1 4 0 0 0,3 5 0 0 0,-5 1 0 0 0,-16 6 0 0 0,-15 5 0 0 0,-20 10 0 0 0,-11 9 0 0 0,1 7 0 0 0,4 2 0 0 0,8-1 0 0 0,2 0 0 0 0,8 2 0 0 0,10 2 0 0 0,8 2 0 0 0,7 5 0 0 0,5 3 0 0 0,2 4 0 0 0,1 5 0 0 0,1 4 0 0 0,0-1 0 0 0,-1 1 0 0 0,0-3 0 0 0,0-4 0 0 0,3 1 0 0 0,6-2 0 0 0,4-3 0 0 0,0-2 0 0 0,-2-2 0 0 0,1-2 0 0 0,5-5 0 0 0,9-14 0 0 0,7-16 0 0 0,-1-18 0 0 0,1-18 0 0 0,0-12 0 0 0,-3-5 0 0 0,-1-9 0 0 0,-6 0 0 0 0,0 0 0 0 0,-2 0 0 0 0,-2 9 0 0 0,-4 10 0 0 0,-9 12 0 0 0,-9 12 0 0 0,-13 11 0 0 0,-11 10 0 0 0,-6 5 0 0 0,-15 18 0 0 0,-3 9 0 0 0,-1 14 0 0 0,-1 9 0 0 0,0 5 0 0 0,6-3 0 0 0,9-5 0 0 0,4-1 0 0 0,7-5 0 0 0,5 0 0 0 0,4-2 0 0 0,7 0 0 0 0,4-1 0 0 0,3-3 0 0 0,2-3 0 0 0,2 2 0 0 0,4 0 0 0 0,5-5 0 0 0,5-7 0 0 0,12-7 0 0 0,10-5 0 0 0,6-3 0 0 0,9-7 0 0 0,4-6 0 0 0,4-15 0 0 0,-3-7 0 0 0,-3-15 0 0 0,-6-22 0 0 0,-7-16 0 0 0,-11-6 0 0 0,-10 0 0 0 0,-4 11 0 0 0,-6 16 0 0 0,-4 10 0 0 0,-3 11 0 0 0,-6 8 0 0 0,-6 11 0 0 0,-6 9 0 0 0,-22 7 0 0 0,-18 13 0 0 0,-12 15 0 0 0,-12 21 0 0 0,3 8 0 0 0,-3 13 0 0 0,7 1 0 0 0,9-3 0 0 0,14-8 0 0 0,12-8 0 0 0,8-8 0 0 0,9-6 0 0 0,8-4 0 0 0,2-3 0 0 0,6-1 0 0 0,13-5 0 0 0,16-5 0 0 0,12-4 0 0 0,12-4 0 0 0,12-16 0 0 0,2-17 0 0 0,-4-14 0 0 0,-9-10 0 0 0,-12-1 0 0 0,-9 5 0 0 0,-10 18 0 0 0,-11 20 0 0 0,-17 28 0 0 0,-9 15 0 0 0,-7 15 0 0 0,-3 3 0 0 0,3-2 0 0 0,6-18 0 0 0,7-18 0 0 0,4-15 0 0 0,5-15 0 0 0,2-8 0 0 0,1 1 0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8593 7803 16383 0 0,'-4'-4'0'0'0,"-18"7"0"0"0,-8 7 0 0 0,-4 14 0 0 0,-9 16 0 0 0,-1 13 0 0 0,2 16 0 0 0,0 8 0 0 0,4-1 0 0 0,7-9 0 0 0,10-12 0 0 0,8-4 0 0 0,6-5 0 0 0,4-8 0 0 0,8-5 0 0 0,5-10 0 0 0,6-7 0 0 0,8-8 0 0 0,17-4 0 0 0,9-3 0 0 0,5-2 0 0 0,1 0 0 0 0,13-15 0 0 0,7-11 0 0 0,5-15 0 0 0,-5-9 0 0 0,-10-7 0 0 0,-8-8 0 0 0,-10 1 0 0 0,-13 6 0 0 0,-12 1 0 0 0,-11 7 0 0 0,-6 8 0 0 0,-6 3 0 0 0,-5 5 0 0 0,-7 5 0 0 0,-5 6 0 0 0,-11 9 0 0 0,-11 9 0 0 0,-5 11 0 0 0,-4 9 0 0 0,-7 14 0 0 0,-2 11 0 0 0,1 11 0 0 0,9 2 0 0 0,4 4 0 0 0,6 1 0 0 0,4 7 0 0 0,5 2 0 0 0,6-3 0 0 0,3 1 0 0 0,1-7 0 0 0,3-9 0 0 0,4-9 0 0 0,5-7 0 0 0,6-5 0 0 0,8-8 0 0 0,24-19 0 0 0,15-19 0 0 0,13-19 0 0 0,0-7 0 0 0,-10-4 0 0 0,-6-1 0 0 0,-5 3 0 0 0,-11 1 0 0 0,-9 6 0 0 0,-8 4 0 0 0,-10 6 0 0 0,-9 3 0 0 0,-11-2 0 0 0,-11 4 0 0 0,-4 7 0 0 0,0 6 0 0 0,-7 4 0 0 0,-4 13 0 0 0,1 9 0 0 0,9 5 0 0 0,25-3 0 0 0,43-15 0 0 0,37-20 0 0 0,20-11 0 0 0,2-5 0 0 0,-10 0 0 0 0,-31 9 0 0 0,-37 28 0 0 0,-29 25 0 0 0,-21 21 0 0 0,-13 10 0 0 0,-10 9 0 0 0,-8-3 0 0 0,-1-9 0 0 0,4-13 0 0 0,3-6 0 0 0,10-5 0 0 0,4-7 0 0 0,7-13 0 0 0,10-11 0 0 0,19-14 0 0 0,28-18 0 0 0,29-8 0 0 0,24-10 0 0 0,12 0 0 0 0,5-1 0 0 0,-3 0 0 0 0,-17 5 0 0 0,-20 15 0 0 0,-25 20 0 0 0,-22 16 0 0 0,-13 7 0 0 0,-18 2 0 0 0,-11-1 0 0 0,-7-4 0 0 0,-4 6 0 0 0,17-9 0 0 0,17-9 0 0 0,20-3 0 0 0,19-10 0 0 0,-3 2 0 0 0,-16 8 0 0 0,-17 9 0 0 0,-9 3 0 0 0,-14 10 0 0 0,-4 6 0 0 0,-6-1 0 0 0,0-3 0 0 0,9-14 0 0 0,15-11 0 0 0,24-9 0 0 0,22-14 0 0 0,6-2 0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9374 8657 16383 0 0,'4'-3'0'0'0,"1"-7"0"0"0,0-8 0 0 0,3-14 0 0 0,0-5 0 0 0,-1-10 0 0 0,-1 0 0 0 0,-3 4 0 0 0,-1 6 0 0 0,-1-4 0 0 0,-1-3 0 0 0,0-6 0 0 0,-1 1 0 0 0,1-3 0 0 0,0-2 0 0 0,0-3 0 0 0,-1 4 0 0 0,1 3 0 0 0,0-3 0 0 0,0 4 0 0 0,0 7 0 0 0,0 2 0 0 0,0 4 0 0 0,0 4 0 0 0,0 4 0 0 0,0-6 0 0 0,0-1 0 0 0,0-7 0 0 0,0 0 0 0 0,0-1 0 0 0,0-6 0 0 0,0 1 0 0 0,0-3 0 0 0,0 3 0 0 0,0 6 0 0 0,0-2 0 0 0,0 1 0 0 0,0 6 0 0 0,-4 4 0 0 0,-9 12 0 0 0,-6 18 0 0 0,-9 17 0 0 0,-3 15 0 0 0,4 6 0 0 0,2 6 0 0 0,5 2 0 0 0,3 4 0 0 0,-5 1 0 0 0,-2-3 0 0 0,3-2 0 0 0,4 1 0 0 0,7 0 0 0 0,3-3 0 0 0,4-5 0 0 0,2-4 0 0 0,-2-4 0 0 0,-2-3 0 0 0,2-10 0 0 0,0-14 0 0 0,1-17 0 0 0,0-13 0 0 0,10-9 0 0 0,7-8 0 0 0,5-3 0 0 0,-1-1 0 0 0,0-1 0 0 0,6-4 0 0 0,-1 3 0 0 0,-2 3 0 0 0,-3-4 0 0 0,-6 4 0 0 0,-1-2 0 0 0,-2 4 0 0 0,2 1 0 0 0,-3 1 0 0 0,3 4 0 0 0,2 10 0 0 0,7 9 0 0 0,12 13 0 0 0,4 11 0 0 0,-1 14 0 0 0,-1 13 0 0 0,-8 4 0 0 0,1 6 0 0 0,-5 3 0 0 0,-3 0 0 0 0,-4 0 0 0 0,-1-4 0 0 0,-3 1 0 0 0,0-2 0 0 0,-1-5 0 0 0,-3-2 0 0 0,1 0 0 0 0,3 0 0 0 0,0-1 0 0 0,-3-2 0 0 0,-2-2 0 0 0,1 0 0 0 0,-1 2 0 0 0,-1 1 0 0 0,-2-5 0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9405 6400 16383 0 0,'-4'4'0'0'0,"-5"9"0"0"0,-1 7 0 0 0,0 16 0 0 0,4 7 0 0 0,1 8 0 0 0,2-1 0 0 0,2-4 0 0 0,0 2 0 0 0,1-4 0 0 0,1-5 0 0 0,-1 3 0 0 0,5-2 0 0 0,4-11 0 0 0,5-16 0 0 0,0-20 0 0 0,-2-15 0 0 0,-3-6 0 0 0,-4-11 0 0 0,-2-3 0 0 0,-1-7 0 0 0,-2 1 0 0 0,-1 0 0 0 0,1-3 0 0 0,-1 2 0 0 0,1 7 0 0 0,-1 1 0 0 0,-3 0 0 0 0,-5 7 0 0 0,-9 14 0 0 0,-6 13 0 0 0,1 13 0 0 0,6 17 0 0 0,4 22 0 0 0,5 12 0 0 0,4-1 0 0 0,2 8 0 0 0,2-3 0 0 0,1-4 0 0 0,0-8 0 0 0,0-8 0 0 0,0-8 0 0 0,4 0 0 0 0,4-3 0 0 0,6-6 0 0 0,3-7 0 0 0,3-7 0 0 0,2-8 0 0 0,1-13 0 0 0,0-9 0 0 0,-4-5 0 0 0,-5-1 0 0 0,-6-1 0 0 0,-3-4 0 0 0,-4 0 0 0 0,-1 1 0 0 0,-10-3 0 0 0,-10 6 0 0 0,-10 6 0 0 0,-13 7 0 0 0,-3 6 0 0 0,3 4 0 0 0,4 3 0 0 0,0 2 0 0 0,3 4 0 0 0,4 6 0 0 0,6-11 0 0 0,9-10 0 0 0,6-11 0 0 0,5-9 0 0 0,7-9 0 0 0,8-1 0 0 0,6-2 0 0 0,8-2 0 0 0,5 2 0 0 0,4 5 0 0 0,15-1 0 0 0,3 7 0 0 0,1 8 0 0 0,-6 8 0 0 0,-1 15 0 0 0,4 24 0 0 0,-7 20 0 0 0,-7 10 0 0 0,-8 0 0 0 0,-10-1 0 0 0,-7-6 0 0 0,-5-7 0 0 0,-4-6 0 0 0,-2 3 0 0 0,-1 4 0 0 0,-4 6 0 0 0,-5 1 0 0 0,-5-5 0 0 0,-11-6 0 0 0,-7-8 0 0 0,-4-10 0 0 0,-4-8 0 0 0,-3-10 0 0 0,2-9 0 0 0,4-11 0 0 0,5-7 0 0 0,4-6 0 0 0,8-3 0 0 0,7-2 0 0 0,6-4 0 0 0,4 2 0 0 0,8 3 0 0 0,3 5 0 0 0,4 2 0 0 0,5 7 0 0 0,3 11 0 0 0,-1 11 0 0 0,-4 14 0 0 0,-3 8 0 0 0,3 1 0 0 0,5-8 0 0 0,2-11 0 0 0,2-9 0 0 0,-3 0 0 0 0,-4 4 0 0 0,-5 7 0 0 0,-4 10 0 0 0,-8 10 0 0 0,-6 6 0 0 0,-11 0 0 0 0,-6-1 0 0 0,-2-1 0 0 0,3-11 0 0 0,9-16 0 0 0,13-16 0 0 0,13-11 0 0 0,10-5 0 0 0,4-1 0 0 0,-9 4 0 0 0,-11 7 0 0 0,-15 6 0 0 0,-19 6 0 0 0,-7 7 0 0 0,-2 9 0 0 0,1 5 0 0 0,12-6 0 0 0,22-14 0 0 0,24-14 0 0 0,27-12 0 0 0,12-1 0 0 0,5 1 0 0 0,-6 3 0 0 0,-8 5 0 0 0,-9 11 0 0 0,-11 21 0 0 0,-12 16 0 0 0,-8 9 0 0 0,-7 6 0 0 0,-3-7 0 0 0,-3-22 0 0 0,-4-16 0 0 0,-1-11 0 0 0,0-3 0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12313 4427 16383 0 0,'0'0'0'0'0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6.png"/><Relationship Id="rId18" Type="http://schemas.openxmlformats.org/officeDocument/2006/relationships/customXml" Target="../ink/ink9.xml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0" Type="http://schemas.openxmlformats.org/officeDocument/2006/relationships/customXml" Target="../ink/ink10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10" Type="http://schemas.openxmlformats.org/officeDocument/2006/relationships/customXml" Target="../ink/ink5.xml"/><Relationship Id="rId19" Type="http://schemas.openxmlformats.org/officeDocument/2006/relationships/image" Target="../media/image9.png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4" Type="http://schemas.openxmlformats.org/officeDocument/2006/relationships/customXml" Target="../ink/ink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14.xml"/><Relationship Id="rId13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2.png"/><Relationship Id="rId12" Type="http://schemas.openxmlformats.org/officeDocument/2006/relationships/customXml" Target="../ink/ink16.xml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3.xml"/><Relationship Id="rId11" Type="http://schemas.openxmlformats.org/officeDocument/2006/relationships/image" Target="../media/image14.png"/><Relationship Id="rId5" Type="http://schemas.openxmlformats.org/officeDocument/2006/relationships/image" Target="../media/image11.png"/><Relationship Id="rId10" Type="http://schemas.openxmlformats.org/officeDocument/2006/relationships/customXml" Target="../ink/ink15.xml"/><Relationship Id="rId4" Type="http://schemas.openxmlformats.org/officeDocument/2006/relationships/customXml" Target="../ink/ink12.xml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20.xml"/><Relationship Id="rId13" Type="http://schemas.openxmlformats.org/officeDocument/2006/relationships/image" Target="../media/image19.png"/><Relationship Id="rId18" Type="http://schemas.openxmlformats.org/officeDocument/2006/relationships/customXml" Target="../ink/ink27.xml"/><Relationship Id="rId3" Type="http://schemas.openxmlformats.org/officeDocument/2006/relationships/image" Target="../media/image16.png"/><Relationship Id="rId21" Type="http://schemas.openxmlformats.org/officeDocument/2006/relationships/image" Target="../media/image23.png"/><Relationship Id="rId7" Type="http://schemas.openxmlformats.org/officeDocument/2006/relationships/image" Target="../media/image18.png"/><Relationship Id="rId12" Type="http://schemas.openxmlformats.org/officeDocument/2006/relationships/customXml" Target="../ink/ink24.xml"/><Relationship Id="rId17" Type="http://schemas.openxmlformats.org/officeDocument/2006/relationships/image" Target="../media/image21.png"/><Relationship Id="rId2" Type="http://schemas.openxmlformats.org/officeDocument/2006/relationships/customXml" Target="../ink/ink17.xml"/><Relationship Id="rId16" Type="http://schemas.openxmlformats.org/officeDocument/2006/relationships/customXml" Target="../ink/ink26.xml"/><Relationship Id="rId20" Type="http://schemas.openxmlformats.org/officeDocument/2006/relationships/customXml" Target="../ink/ink28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9.xml"/><Relationship Id="rId11" Type="http://schemas.openxmlformats.org/officeDocument/2006/relationships/customXml" Target="../ink/ink23.xml"/><Relationship Id="rId5" Type="http://schemas.openxmlformats.org/officeDocument/2006/relationships/image" Target="../media/image17.png"/><Relationship Id="rId15" Type="http://schemas.openxmlformats.org/officeDocument/2006/relationships/image" Target="../media/image20.png"/><Relationship Id="rId10" Type="http://schemas.openxmlformats.org/officeDocument/2006/relationships/customXml" Target="../ink/ink22.xml"/><Relationship Id="rId19" Type="http://schemas.openxmlformats.org/officeDocument/2006/relationships/image" Target="../media/image22.png"/><Relationship Id="rId4" Type="http://schemas.openxmlformats.org/officeDocument/2006/relationships/customXml" Target="../ink/ink18.xml"/><Relationship Id="rId9" Type="http://schemas.openxmlformats.org/officeDocument/2006/relationships/customXml" Target="../ink/ink21.xml"/><Relationship Id="rId14" Type="http://schemas.openxmlformats.org/officeDocument/2006/relationships/customXml" Target="../ink/ink2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customXml" Target="../ink/ink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customXml" Target="../ink/ink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Procédés</a:t>
            </a:r>
            <a:r>
              <a:rPr lang="en-US" dirty="0">
                <a:cs typeface="Calibri Light"/>
              </a:rPr>
              <a:t> de </a:t>
            </a:r>
            <a:r>
              <a:rPr lang="en-US" dirty="0" err="1">
                <a:cs typeface="Calibri Light"/>
              </a:rPr>
              <a:t>séparation</a:t>
            </a:r>
            <a:endParaRPr lang="en-US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B1739-F7A0-5751-723B-0747B9F0C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cédimentation</a:t>
            </a:r>
            <a:endParaRPr lang="en-US" dirty="0" err="1"/>
          </a:p>
        </p:txBody>
      </p:sp>
      <p:sp>
        <p:nvSpPr>
          <p:cNvPr id="4" name="Cylinder 3">
            <a:extLst>
              <a:ext uri="{FF2B5EF4-FFF2-40B4-BE49-F238E27FC236}">
                <a16:creationId xmlns:a16="http://schemas.microsoft.com/office/drawing/2014/main" id="{4BC2AB60-11C0-201F-7320-70F74FB262E3}"/>
              </a:ext>
            </a:extLst>
          </p:cNvPr>
          <p:cNvSpPr/>
          <p:nvPr/>
        </p:nvSpPr>
        <p:spPr>
          <a:xfrm>
            <a:off x="724829" y="3363950"/>
            <a:ext cx="1380226" cy="2343509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ylinder 4">
            <a:extLst>
              <a:ext uri="{FF2B5EF4-FFF2-40B4-BE49-F238E27FC236}">
                <a16:creationId xmlns:a16="http://schemas.microsoft.com/office/drawing/2014/main" id="{EB973F5D-9761-894A-40E1-AB47E591F508}"/>
              </a:ext>
            </a:extLst>
          </p:cNvPr>
          <p:cNvSpPr/>
          <p:nvPr/>
        </p:nvSpPr>
        <p:spPr>
          <a:xfrm>
            <a:off x="3710059" y="3361146"/>
            <a:ext cx="1595886" cy="240101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919EB14B-B0D9-6C35-CB8D-89218A4981F9}"/>
              </a:ext>
            </a:extLst>
          </p:cNvPr>
          <p:cNvSpPr/>
          <p:nvPr/>
        </p:nvSpPr>
        <p:spPr>
          <a:xfrm>
            <a:off x="5630664" y="1150189"/>
            <a:ext cx="388188" cy="5607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28D24BF2-FC24-D8C2-D0D6-395B7E5689B5}"/>
                  </a:ext>
                </a:extLst>
              </p14:cNvPr>
              <p14:cNvContentPartPr/>
              <p14:nvPr/>
            </p14:nvContentPartPr>
            <p14:xfrm>
              <a:off x="1252139" y="4801942"/>
              <a:ext cx="142789" cy="131722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28D24BF2-FC24-D8C2-D0D6-395B7E5689B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34559" y="4783996"/>
                <a:ext cx="178307" cy="16725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E11106BF-F1C8-1793-2A20-026DA60C1BE2}"/>
                  </a:ext>
                </a:extLst>
              </p14:cNvPr>
              <p14:cNvContentPartPr/>
              <p14:nvPr/>
            </p14:nvContentPartPr>
            <p14:xfrm>
              <a:off x="1732931" y="4457628"/>
              <a:ext cx="326521" cy="486085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E11106BF-F1C8-1793-2A20-026DA60C1BE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14951" y="4439638"/>
                <a:ext cx="362122" cy="52170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E75B93C1-109B-ABA2-6D14-9DA94A1069D1}"/>
                  </a:ext>
                </a:extLst>
              </p14:cNvPr>
              <p14:cNvContentPartPr/>
              <p14:nvPr/>
            </p14:nvContentPartPr>
            <p14:xfrm>
              <a:off x="742894" y="5141880"/>
              <a:ext cx="266726" cy="272497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E75B93C1-109B-ABA2-6D14-9DA94A1069D1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25280" y="5123905"/>
                <a:ext cx="302313" cy="30808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522EAC46-90F1-49BB-54AC-8A705C2FAB83}"/>
                  </a:ext>
                </a:extLst>
              </p14:cNvPr>
              <p14:cNvContentPartPr/>
              <p14:nvPr/>
            </p14:nvContentPartPr>
            <p14:xfrm>
              <a:off x="3828898" y="4752735"/>
              <a:ext cx="273170" cy="434444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522EAC46-90F1-49BB-54AC-8A705C2FAB83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810926" y="4734753"/>
                <a:ext cx="308754" cy="47004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BA102F31-0000-0CD6-8D30-72834563C37E}"/>
                  </a:ext>
                </a:extLst>
              </p14:cNvPr>
              <p14:cNvContentPartPr/>
              <p14:nvPr/>
            </p14:nvContentPartPr>
            <p14:xfrm>
              <a:off x="3855060" y="5315061"/>
              <a:ext cx="257722" cy="301524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BA102F31-0000-0CD6-8D30-72834563C37E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837088" y="5297451"/>
                <a:ext cx="293307" cy="33710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411FFD3F-BC43-4D29-7EEB-7AD03F932385}"/>
                  </a:ext>
                </a:extLst>
              </p14:cNvPr>
              <p14:cNvContentPartPr/>
              <p14:nvPr/>
            </p14:nvContentPartPr>
            <p14:xfrm>
              <a:off x="4379739" y="4901986"/>
              <a:ext cx="290496" cy="28318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411FFD3F-BC43-4D29-7EEB-7AD03F932385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361763" y="4884377"/>
                <a:ext cx="326089" cy="31875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F3FA234C-9BAC-68B0-89A4-4A95AB8DAC28}"/>
                  </a:ext>
                </a:extLst>
              </p14:cNvPr>
              <p14:cNvContentPartPr/>
              <p14:nvPr/>
            </p14:nvContentPartPr>
            <p14:xfrm>
              <a:off x="5008326" y="4214334"/>
              <a:ext cx="237879" cy="661531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F3FA234C-9BAC-68B0-89A4-4A95AB8DAC28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990359" y="4196708"/>
                <a:ext cx="273453" cy="69714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6C172010-BA50-FB92-1B78-F6B9638D64B8}"/>
                  </a:ext>
                </a:extLst>
              </p14:cNvPr>
              <p14:cNvContentPartPr/>
              <p14:nvPr/>
            </p14:nvContentPartPr>
            <p14:xfrm>
              <a:off x="5010107" y="3817055"/>
              <a:ext cx="195048" cy="253358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6C172010-BA50-FB92-1B78-F6B9638D64B8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992506" y="3799086"/>
                <a:ext cx="230609" cy="28893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95919926-D640-C5E7-D359-3F3B99B20BE8}"/>
                  </a:ext>
                </a:extLst>
              </p14:cNvPr>
              <p14:cNvContentPartPr/>
              <p14:nvPr/>
            </p14:nvContentPartPr>
            <p14:xfrm>
              <a:off x="7254892" y="2533475"/>
              <a:ext cx="18585" cy="18585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95919926-D640-C5E7-D359-3F3B99B20BE8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6344227" y="1622810"/>
                <a:ext cx="1858500" cy="1858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01824B4A-5412-EC87-929F-96F52F6C77F8}"/>
                  </a:ext>
                </a:extLst>
              </p14:cNvPr>
              <p14:cNvContentPartPr/>
              <p14:nvPr/>
            </p14:nvContentPartPr>
            <p14:xfrm>
              <a:off x="7254892" y="2533475"/>
              <a:ext cx="18585" cy="18585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01824B4A-5412-EC87-929F-96F52F6C77F8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6344227" y="1622810"/>
                <a:ext cx="1858500" cy="1858500"/>
              </a:xfrm>
              <a:prstGeom prst="rect">
                <a:avLst/>
              </a:prstGeom>
            </p:spPr>
          </p:pic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434DF298-F70C-AC56-12D6-3566AC4BE8E2}"/>
              </a:ext>
            </a:extLst>
          </p:cNvPr>
          <p:cNvSpPr txBox="1"/>
          <p:nvPr/>
        </p:nvSpPr>
        <p:spPr>
          <a:xfrm>
            <a:off x="1970048" y="2286000"/>
            <a:ext cx="18097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l</a:t>
            </a:r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235D170-90D6-7462-C94E-1EF448492ED9}"/>
              </a:ext>
            </a:extLst>
          </p:cNvPr>
          <p:cNvSpPr txBox="1"/>
          <p:nvPr/>
        </p:nvSpPr>
        <p:spPr>
          <a:xfrm>
            <a:off x="1086717" y="1704243"/>
            <a:ext cx="196376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Laisser </a:t>
            </a:r>
            <a:r>
              <a:rPr lang="en-US" dirty="0" err="1">
                <a:cs typeface="Calibri"/>
              </a:rPr>
              <a:t>reposer</a:t>
            </a:r>
            <a:endParaRPr lang="en-US" dirty="0" err="1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B3F17B9-6A84-00E6-3468-1FD0B90CF2DD}"/>
              </a:ext>
            </a:extLst>
          </p:cNvPr>
          <p:cNvSpPr txBox="1"/>
          <p:nvPr/>
        </p:nvSpPr>
        <p:spPr>
          <a:xfrm>
            <a:off x="1579755" y="6282555"/>
            <a:ext cx="302769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Mélange </a:t>
            </a:r>
            <a:r>
              <a:rPr lang="en-US" dirty="0" err="1">
                <a:cs typeface="Calibri"/>
              </a:rPr>
              <a:t>hétérogène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985714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DBACC-7B67-B351-7710-68E230044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Décantation</a:t>
            </a:r>
            <a:endParaRPr lang="en-US" dirty="0" err="1"/>
          </a:p>
        </p:txBody>
      </p:sp>
      <p:sp>
        <p:nvSpPr>
          <p:cNvPr id="4" name="Cylinder 3">
            <a:extLst>
              <a:ext uri="{FF2B5EF4-FFF2-40B4-BE49-F238E27FC236}">
                <a16:creationId xmlns:a16="http://schemas.microsoft.com/office/drawing/2014/main" id="{21729508-4F9F-0655-A103-E9639975E5CD}"/>
              </a:ext>
            </a:extLst>
          </p:cNvPr>
          <p:cNvSpPr/>
          <p:nvPr/>
        </p:nvSpPr>
        <p:spPr>
          <a:xfrm rot="3840000">
            <a:off x="1133707" y="3085170"/>
            <a:ext cx="1293962" cy="2170981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ylinder 4">
            <a:extLst>
              <a:ext uri="{FF2B5EF4-FFF2-40B4-BE49-F238E27FC236}">
                <a16:creationId xmlns:a16="http://schemas.microsoft.com/office/drawing/2014/main" id="{A457A9EA-3D57-F7BF-4E9D-EFCA3F3D1F58}"/>
              </a:ext>
            </a:extLst>
          </p:cNvPr>
          <p:cNvSpPr/>
          <p:nvPr/>
        </p:nvSpPr>
        <p:spPr>
          <a:xfrm>
            <a:off x="2895810" y="4612326"/>
            <a:ext cx="1265207" cy="2027207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13392786-117A-D5A5-2C70-2D1E525604A7}"/>
                  </a:ext>
                </a:extLst>
              </p14:cNvPr>
              <p14:cNvContentPartPr/>
              <p14:nvPr/>
            </p14:nvContentPartPr>
            <p14:xfrm>
              <a:off x="3750593" y="2344304"/>
              <a:ext cx="1481326" cy="2073153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13392786-117A-D5A5-2C70-2D1E525604A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32958" y="2326668"/>
                <a:ext cx="1516956" cy="210878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9ED4F67A-96DE-78CC-B154-D25A3354D1A9}"/>
                  </a:ext>
                </a:extLst>
              </p14:cNvPr>
              <p14:cNvContentPartPr/>
              <p14:nvPr/>
            </p14:nvContentPartPr>
            <p14:xfrm>
              <a:off x="1053428" y="4659440"/>
              <a:ext cx="322313" cy="475279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9ED4F67A-96DE-78CC-B154-D25A3354D1A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35442" y="4641451"/>
                <a:ext cx="357926" cy="51089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94D6F1DC-5678-0542-A5BB-882E6B84DE43}"/>
                  </a:ext>
                </a:extLst>
              </p14:cNvPr>
              <p14:cNvContentPartPr/>
              <p14:nvPr/>
            </p14:nvContentPartPr>
            <p14:xfrm>
              <a:off x="1814696" y="4459327"/>
              <a:ext cx="140710" cy="215177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94D6F1DC-5678-0542-A5BB-882E6B84DE43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797107" y="4441725"/>
                <a:ext cx="176246" cy="2507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E49E1E69-074D-5BAB-398A-E9BCCB0AB594}"/>
                  </a:ext>
                </a:extLst>
              </p14:cNvPr>
              <p14:cNvContentPartPr/>
              <p14:nvPr/>
            </p14:nvContentPartPr>
            <p14:xfrm>
              <a:off x="2021220" y="3874265"/>
              <a:ext cx="235856" cy="198231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E49E1E69-074D-5BAB-398A-E9BCCB0AB594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003603" y="3856668"/>
                <a:ext cx="271450" cy="23378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486E4E05-117F-9080-0F75-575F84483CE5}"/>
                  </a:ext>
                </a:extLst>
              </p14:cNvPr>
              <p14:cNvContentPartPr/>
              <p14:nvPr/>
            </p14:nvContentPartPr>
            <p14:xfrm>
              <a:off x="3215711" y="5558152"/>
              <a:ext cx="239565" cy="195309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486E4E05-117F-9080-0F75-575F84483CE5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197726" y="5540560"/>
                <a:ext cx="275176" cy="23085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2E97AD9A-E671-08AE-9B15-A4E24CABDAED}"/>
                  </a:ext>
                </a:extLst>
              </p14:cNvPr>
              <p14:cNvContentPartPr/>
              <p14:nvPr/>
            </p14:nvContentPartPr>
            <p14:xfrm>
              <a:off x="3607049" y="6187433"/>
              <a:ext cx="219983" cy="227097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2E97AD9A-E671-08AE-9B15-A4E24CABDAED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589077" y="6169826"/>
                <a:ext cx="255568" cy="262671"/>
              </a:xfrm>
              <a:prstGeom prst="rect">
                <a:avLst/>
              </a:prstGeom>
            </p:spPr>
          </p:pic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D665B98A-5E79-4F87-D3C5-C7BD2DB58E10}"/>
              </a:ext>
            </a:extLst>
          </p:cNvPr>
          <p:cNvSpPr txBox="1"/>
          <p:nvPr/>
        </p:nvSpPr>
        <p:spPr>
          <a:xfrm>
            <a:off x="446049" y="2286000"/>
            <a:ext cx="191429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résidu</a:t>
            </a:r>
            <a:endParaRPr lang="en-US" dirty="0" err="1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C383F82-F7E0-DE77-E661-DC162138A700}"/>
              </a:ext>
            </a:extLst>
          </p:cNvPr>
          <p:cNvSpPr txBox="1"/>
          <p:nvPr/>
        </p:nvSpPr>
        <p:spPr>
          <a:xfrm>
            <a:off x="6765072" y="3271024"/>
            <a:ext cx="159834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transuider</a:t>
            </a:r>
            <a:endParaRPr lang="en-US" dirty="0" err="1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3C35A68-D7C9-B072-280E-D2DDE0639342}"/>
              </a:ext>
            </a:extLst>
          </p:cNvPr>
          <p:cNvSpPr txBox="1"/>
          <p:nvPr/>
        </p:nvSpPr>
        <p:spPr>
          <a:xfrm>
            <a:off x="557561" y="5501268"/>
            <a:ext cx="156117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Mélange </a:t>
            </a:r>
            <a:r>
              <a:rPr lang="en-US" dirty="0" err="1">
                <a:cs typeface="Calibri"/>
              </a:rPr>
              <a:t>étérogène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38444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2BF49-7F94-2487-DD8C-7E53FAEAB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filtration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CDA1B3-2BE6-3D22-0420-27BD938376EF}"/>
              </a:ext>
            </a:extLst>
          </p:cNvPr>
          <p:cNvSpPr txBox="1"/>
          <p:nvPr/>
        </p:nvSpPr>
        <p:spPr>
          <a:xfrm>
            <a:off x="835990" y="1647434"/>
            <a:ext cx="332961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Laisser passé a </a:t>
            </a:r>
            <a:r>
              <a:rPr lang="en-US" dirty="0" err="1">
                <a:cs typeface="Calibri"/>
              </a:rPr>
              <a:t>travert</a:t>
            </a:r>
            <a:r>
              <a:rPr lang="en-US" dirty="0">
                <a:cs typeface="Calibri"/>
              </a:rPr>
              <a:t> un </a:t>
            </a:r>
            <a:r>
              <a:rPr lang="en-US" dirty="0" err="1">
                <a:cs typeface="Calibri"/>
              </a:rPr>
              <a:t>filtre</a:t>
            </a:r>
            <a:endParaRPr lang="en-US" dirty="0" err="1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F515D5-143E-E4DA-9578-AD8C6C0AEC23}"/>
              </a:ext>
            </a:extLst>
          </p:cNvPr>
          <p:cNvSpPr txBox="1"/>
          <p:nvPr/>
        </p:nvSpPr>
        <p:spPr>
          <a:xfrm>
            <a:off x="390292" y="2917902"/>
            <a:ext cx="78058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résidu</a:t>
            </a:r>
            <a:endParaRPr lang="en-US" dirty="0" err="1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CCB34C-0D30-2EB8-AA5A-2F8333A233A2}"/>
              </a:ext>
            </a:extLst>
          </p:cNvPr>
          <p:cNvSpPr txBox="1"/>
          <p:nvPr/>
        </p:nvSpPr>
        <p:spPr>
          <a:xfrm>
            <a:off x="446048" y="5092390"/>
            <a:ext cx="87351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filtat</a:t>
            </a:r>
            <a:endParaRPr lang="en-US" dirty="0" err="1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74EAD7-957C-D674-96CD-3662B50D8165}"/>
              </a:ext>
            </a:extLst>
          </p:cNvPr>
          <p:cNvSpPr txBox="1"/>
          <p:nvPr/>
        </p:nvSpPr>
        <p:spPr>
          <a:xfrm>
            <a:off x="6691432" y="2088924"/>
            <a:ext cx="1762484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Papier </a:t>
            </a:r>
            <a:r>
              <a:rPr lang="en-US" dirty="0" err="1">
                <a:cs typeface="Calibri"/>
              </a:rPr>
              <a:t>fitre</a:t>
            </a:r>
          </a:p>
          <a:p>
            <a:r>
              <a:rPr lang="en-US" dirty="0" err="1">
                <a:cs typeface="Calibri"/>
              </a:rPr>
              <a:t>Entonoire</a:t>
            </a:r>
          </a:p>
          <a:p>
            <a:r>
              <a:rPr lang="en-US" dirty="0" err="1">
                <a:cs typeface="Calibri"/>
              </a:rPr>
              <a:t>Erlenne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meyeur</a:t>
            </a: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Mélange </a:t>
            </a:r>
            <a:r>
              <a:rPr lang="en-US" dirty="0" err="1">
                <a:cs typeface="Calibri"/>
              </a:rPr>
              <a:t>homogène</a:t>
            </a:r>
          </a:p>
        </p:txBody>
      </p:sp>
      <p:sp>
        <p:nvSpPr>
          <p:cNvPr id="8" name="Cylinder 7">
            <a:extLst>
              <a:ext uri="{FF2B5EF4-FFF2-40B4-BE49-F238E27FC236}">
                <a16:creationId xmlns:a16="http://schemas.microsoft.com/office/drawing/2014/main" id="{65463F90-9470-0C12-B7B3-75AC49C9B497}"/>
              </a:ext>
            </a:extLst>
          </p:cNvPr>
          <p:cNvSpPr/>
          <p:nvPr/>
        </p:nvSpPr>
        <p:spPr>
          <a:xfrm rot="5400000">
            <a:off x="1951462" y="2787804"/>
            <a:ext cx="963283" cy="165339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E0F11B87-C564-D5A6-B6EC-4CB2F60D2F63}"/>
                  </a:ext>
                </a:extLst>
              </p14:cNvPr>
              <p14:cNvContentPartPr/>
              <p14:nvPr/>
            </p14:nvContentPartPr>
            <p14:xfrm>
              <a:off x="2695649" y="3442736"/>
              <a:ext cx="191799" cy="190086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E0F11B87-C564-D5A6-B6EC-4CB2F60D2F6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78049" y="3424769"/>
                <a:ext cx="227357" cy="2256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072FA90D-97C7-B6E0-A50D-BEC6D79CCBE9}"/>
                  </a:ext>
                </a:extLst>
              </p14:cNvPr>
              <p14:cNvContentPartPr/>
              <p14:nvPr/>
            </p14:nvContentPartPr>
            <p14:xfrm>
              <a:off x="1885876" y="3609192"/>
              <a:ext cx="153877" cy="218974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072FA90D-97C7-B6E0-A50D-BEC6D79CCBE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867900" y="3591214"/>
                <a:ext cx="189470" cy="254571"/>
              </a:xfrm>
              <a:prstGeom prst="rect">
                <a:avLst/>
              </a:prstGeom>
            </p:spPr>
          </p:pic>
        </mc:Fallback>
      </mc:AlternateContent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DFD7E8C2-F897-0D79-95BF-8EEC8570475F}"/>
              </a:ext>
            </a:extLst>
          </p:cNvPr>
          <p:cNvSpPr/>
          <p:nvPr/>
        </p:nvSpPr>
        <p:spPr>
          <a:xfrm flipH="1">
            <a:off x="3103054" y="5422017"/>
            <a:ext cx="805133" cy="992037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E676CE75-77B2-70CF-5F11-BA73B2AE141D}"/>
                  </a:ext>
                </a:extLst>
              </p14:cNvPr>
              <p14:cNvContentPartPr/>
              <p14:nvPr/>
            </p14:nvContentPartPr>
            <p14:xfrm>
              <a:off x="4893281" y="5624102"/>
              <a:ext cx="18585" cy="18585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E676CE75-77B2-70CF-5F11-BA73B2AE141D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982616" y="4713437"/>
                <a:ext cx="1858500" cy="1858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1A5DE637-DBD3-39C2-CEC3-CB4504662986}"/>
                  </a:ext>
                </a:extLst>
              </p14:cNvPr>
              <p14:cNvContentPartPr/>
              <p14:nvPr/>
            </p14:nvContentPartPr>
            <p14:xfrm>
              <a:off x="3785676" y="5952368"/>
              <a:ext cx="18585" cy="18585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1A5DE637-DBD3-39C2-CEC3-CB4504662986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875011" y="5023118"/>
                <a:ext cx="1858500" cy="1858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1F4607EC-7544-DF5D-401A-C6742E47A8D4}"/>
                  </a:ext>
                </a:extLst>
              </p14:cNvPr>
              <p14:cNvContentPartPr/>
              <p14:nvPr/>
            </p14:nvContentPartPr>
            <p14:xfrm>
              <a:off x="4848965" y="5798743"/>
              <a:ext cx="18585" cy="18585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1F4607EC-7544-DF5D-401A-C6742E47A8D4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919715" y="4869493"/>
                <a:ext cx="1858500" cy="1858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1D51B106-2932-76B2-E575-FF883F92C7FB}"/>
                  </a:ext>
                </a:extLst>
              </p14:cNvPr>
              <p14:cNvContentPartPr/>
              <p14:nvPr/>
            </p14:nvContentPartPr>
            <p14:xfrm>
              <a:off x="4857092" y="5377337"/>
              <a:ext cx="18585" cy="18585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1D51B106-2932-76B2-E575-FF883F92C7F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946427" y="4448087"/>
                <a:ext cx="1858500" cy="1858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14FCA910-41F9-B0C3-CEA7-B5F092B55E90}"/>
                  </a:ext>
                </a:extLst>
              </p14:cNvPr>
              <p14:cNvContentPartPr/>
              <p14:nvPr/>
            </p14:nvContentPartPr>
            <p14:xfrm>
              <a:off x="4628842" y="5635579"/>
              <a:ext cx="18585" cy="18585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14FCA910-41F9-B0C3-CEA7-B5F092B55E9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699592" y="4706329"/>
                <a:ext cx="1858500" cy="1858500"/>
              </a:xfrm>
              <a:prstGeom prst="rect">
                <a:avLst/>
              </a:prstGeom>
            </p:spPr>
          </p:pic>
        </mc:Fallback>
      </mc:AlternateContent>
      <p:sp>
        <p:nvSpPr>
          <p:cNvPr id="17" name="Right Triangle 16">
            <a:extLst>
              <a:ext uri="{FF2B5EF4-FFF2-40B4-BE49-F238E27FC236}">
                <a16:creationId xmlns:a16="http://schemas.microsoft.com/office/drawing/2014/main" id="{06F72B8F-A476-7A45-9B7B-F960E04EDC58}"/>
              </a:ext>
            </a:extLst>
          </p:cNvPr>
          <p:cNvSpPr/>
          <p:nvPr/>
        </p:nvSpPr>
        <p:spPr>
          <a:xfrm>
            <a:off x="4641431" y="5422016"/>
            <a:ext cx="905773" cy="963283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ylinder 17">
            <a:extLst>
              <a:ext uri="{FF2B5EF4-FFF2-40B4-BE49-F238E27FC236}">
                <a16:creationId xmlns:a16="http://schemas.microsoft.com/office/drawing/2014/main" id="{B4FD28C3-A7C7-9BE8-D592-C5043E58E6CD}"/>
              </a:ext>
            </a:extLst>
          </p:cNvPr>
          <p:cNvSpPr/>
          <p:nvPr/>
        </p:nvSpPr>
        <p:spPr>
          <a:xfrm>
            <a:off x="3828585" y="4534829"/>
            <a:ext cx="992037" cy="1984075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5DD969FF-9624-781E-196C-1D7C0D07C75B}"/>
                  </a:ext>
                </a:extLst>
              </p14:cNvPr>
              <p14:cNvContentPartPr/>
              <p14:nvPr/>
            </p14:nvContentPartPr>
            <p14:xfrm>
              <a:off x="4222599" y="5467265"/>
              <a:ext cx="262851" cy="242270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5DD969FF-9624-781E-196C-1D7C0D07C75B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204980" y="5449292"/>
                <a:ext cx="298449" cy="27785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27DBA4BD-E5F1-3CFB-BC2C-7C57D501AB2D}"/>
                  </a:ext>
                </a:extLst>
              </p14:cNvPr>
              <p14:cNvContentPartPr/>
              <p14:nvPr/>
            </p14:nvContentPartPr>
            <p14:xfrm>
              <a:off x="4021020" y="6067161"/>
              <a:ext cx="93545" cy="168437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27DBA4BD-E5F1-3CFB-BC2C-7C57D501AB2D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003458" y="6049204"/>
                <a:ext cx="129028" cy="20399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7FDEA427-35EB-829F-73AC-F1640FEAAC6A}"/>
                  </a:ext>
                </a:extLst>
              </p14:cNvPr>
              <p14:cNvContentPartPr/>
              <p14:nvPr/>
            </p14:nvContentPartPr>
            <p14:xfrm>
              <a:off x="4518889" y="6006847"/>
              <a:ext cx="249833" cy="285705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7FDEA427-35EB-829F-73AC-F1640FEAAC6A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501275" y="5989238"/>
                <a:ext cx="285421" cy="32128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E0E45171-3DD9-9AE2-F292-D115DA7AA12D}"/>
                  </a:ext>
                </a:extLst>
              </p14:cNvPr>
              <p14:cNvContentPartPr/>
              <p14:nvPr/>
            </p14:nvContentPartPr>
            <p14:xfrm>
              <a:off x="4103514" y="5820109"/>
              <a:ext cx="92702" cy="171737"/>
            </p14:xfrm>
          </p:contentPart>
        </mc:Choice>
        <mc:Fallback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E0E45171-3DD9-9AE2-F292-D115DA7AA12D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085618" y="5802504"/>
                <a:ext cx="128136" cy="20730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D6B7E831-4563-D76D-84B5-177737DE5B2D}"/>
                  </a:ext>
                </a:extLst>
              </p14:cNvPr>
              <p14:cNvContentPartPr/>
              <p14:nvPr/>
            </p14:nvContentPartPr>
            <p14:xfrm>
              <a:off x="4561218" y="6095046"/>
              <a:ext cx="100743" cy="99576"/>
            </p14:xfrm>
          </p:contentPart>
        </mc:Choice>
        <mc:Fallback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D6B7E831-4563-D76D-84B5-177737DE5B2D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543651" y="6077137"/>
                <a:ext cx="136236" cy="135037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87358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3E659-B5FB-E081-E1FC-FC98DA4CE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évaporation</a:t>
            </a:r>
            <a:endParaRPr lang="en-US" dirty="0" err="1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A0A5E67-7189-D2D6-6E8D-EA12769F04D8}"/>
                  </a:ext>
                </a:extLst>
              </p14:cNvPr>
              <p14:cNvContentPartPr/>
              <p14:nvPr/>
            </p14:nvContentPartPr>
            <p14:xfrm>
              <a:off x="3223326" y="632624"/>
              <a:ext cx="18585" cy="18585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A0A5E67-7189-D2D6-6E8D-EA12769F04D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130401" y="-278041"/>
                <a:ext cx="202577" cy="1858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CB59476E-CC6C-34F8-A983-A847D1E9FE2D}"/>
                  </a:ext>
                </a:extLst>
              </p14:cNvPr>
              <p14:cNvContentPartPr/>
              <p14:nvPr/>
            </p14:nvContentPartPr>
            <p14:xfrm>
              <a:off x="3629333" y="1001005"/>
              <a:ext cx="18585" cy="18585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CB59476E-CC6C-34F8-A983-A847D1E9FE2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536408" y="908080"/>
                <a:ext cx="202577" cy="202577"/>
              </a:xfrm>
              <a:prstGeom prst="rect">
                <a:avLst/>
              </a:prstGeom>
            </p:spPr>
          </p:pic>
        </mc:Fallback>
      </mc:AlternateContent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1009F08E-8335-C7EF-1038-FEE14FA08BD4}"/>
              </a:ext>
            </a:extLst>
          </p:cNvPr>
          <p:cNvSpPr/>
          <p:nvPr/>
        </p:nvSpPr>
        <p:spPr>
          <a:xfrm>
            <a:off x="1709853" y="3066584"/>
            <a:ext cx="1897811" cy="172528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ylinder 6">
            <a:extLst>
              <a:ext uri="{FF2B5EF4-FFF2-40B4-BE49-F238E27FC236}">
                <a16:creationId xmlns:a16="http://schemas.microsoft.com/office/drawing/2014/main" id="{BB706345-C794-BEEC-5475-9A532E444540}"/>
              </a:ext>
            </a:extLst>
          </p:cNvPr>
          <p:cNvSpPr/>
          <p:nvPr/>
        </p:nvSpPr>
        <p:spPr>
          <a:xfrm>
            <a:off x="1943047" y="2231647"/>
            <a:ext cx="1437735" cy="222849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281603-A1D2-F7AC-24EB-D4261AF1ECAA}"/>
              </a:ext>
            </a:extLst>
          </p:cNvPr>
          <p:cNvSpPr txBox="1"/>
          <p:nvPr/>
        </p:nvSpPr>
        <p:spPr>
          <a:xfrm>
            <a:off x="334536" y="2843561"/>
            <a:ext cx="75709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solide</a:t>
            </a:r>
            <a:endParaRPr lang="en-US" dirty="0" err="1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118C16-EC16-1D5B-FA99-F28A64121C78}"/>
              </a:ext>
            </a:extLst>
          </p:cNvPr>
          <p:cNvSpPr txBox="1"/>
          <p:nvPr/>
        </p:nvSpPr>
        <p:spPr>
          <a:xfrm>
            <a:off x="1561170" y="5482682"/>
            <a:ext cx="2524484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cs typeface="Calibri"/>
              </a:rPr>
              <a:t>Soluté</a:t>
            </a:r>
            <a:r>
              <a:rPr lang="en-US" dirty="0">
                <a:cs typeface="Calibri"/>
              </a:rPr>
              <a:t> </a:t>
            </a:r>
          </a:p>
          <a:p>
            <a:r>
              <a:rPr lang="en-US" dirty="0">
                <a:cs typeface="Calibri"/>
              </a:rPr>
              <a:t>Plaque</a:t>
            </a:r>
          </a:p>
          <a:p>
            <a:r>
              <a:rPr lang="en-US" dirty="0">
                <a:cs typeface="Calibri"/>
              </a:rPr>
              <a:t>Substance pure</a:t>
            </a:r>
          </a:p>
        </p:txBody>
      </p:sp>
    </p:spTree>
    <p:extLst>
      <p:ext uri="{BB962C8B-B14F-4D97-AF65-F5344CB8AC3E}">
        <p14:creationId xmlns:p14="http://schemas.microsoft.com/office/powerpoint/2010/main" val="912830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FA3F2-770C-8184-71E1-2D8952529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distillation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E9D8E8-3F79-F2A3-3360-F5549B265E14}"/>
              </a:ext>
            </a:extLst>
          </p:cNvPr>
          <p:cNvSpPr txBox="1"/>
          <p:nvPr/>
        </p:nvSpPr>
        <p:spPr>
          <a:xfrm>
            <a:off x="557560" y="3679902"/>
            <a:ext cx="107795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résidu</a:t>
            </a:r>
            <a:endParaRPr lang="en-US" dirty="0" err="1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53A97B-A0B4-652C-45AC-6F8EC7907153}"/>
              </a:ext>
            </a:extLst>
          </p:cNvPr>
          <p:cNvSpPr txBox="1"/>
          <p:nvPr/>
        </p:nvSpPr>
        <p:spPr>
          <a:xfrm>
            <a:off x="873512" y="4962292"/>
            <a:ext cx="100360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plaque</a:t>
            </a:r>
            <a:endParaRPr lang="en-US" dirty="0"/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F8F6EC97-DEBA-FE8F-51DB-8552657CE611}"/>
              </a:ext>
            </a:extLst>
          </p:cNvPr>
          <p:cNvSpPr/>
          <p:nvPr/>
        </p:nvSpPr>
        <p:spPr>
          <a:xfrm>
            <a:off x="1709853" y="3066584"/>
            <a:ext cx="1897811" cy="172528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ylinder 12">
            <a:extLst>
              <a:ext uri="{FF2B5EF4-FFF2-40B4-BE49-F238E27FC236}">
                <a16:creationId xmlns:a16="http://schemas.microsoft.com/office/drawing/2014/main" id="{888B7F5E-1BAB-478B-B0AB-BCFF3FA83834}"/>
              </a:ext>
            </a:extLst>
          </p:cNvPr>
          <p:cNvSpPr/>
          <p:nvPr/>
        </p:nvSpPr>
        <p:spPr>
          <a:xfrm>
            <a:off x="1943047" y="2231647"/>
            <a:ext cx="1437735" cy="222849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B8D23D8-99AF-F743-E58B-551CBBE30265}"/>
              </a:ext>
            </a:extLst>
          </p:cNvPr>
          <p:cNvSpPr txBox="1"/>
          <p:nvPr/>
        </p:nvSpPr>
        <p:spPr>
          <a:xfrm>
            <a:off x="4164523" y="1324820"/>
            <a:ext cx="20763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cs typeface="Calibri"/>
              </a:rPr>
              <a:t>Eau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filtré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refroidit</a:t>
            </a:r>
            <a:endParaRPr lang="en-US" dirty="0" err="1"/>
          </a:p>
        </p:txBody>
      </p:sp>
      <p:sp>
        <p:nvSpPr>
          <p:cNvPr id="15" name="Cylinder 14">
            <a:extLst>
              <a:ext uri="{FF2B5EF4-FFF2-40B4-BE49-F238E27FC236}">
                <a16:creationId xmlns:a16="http://schemas.microsoft.com/office/drawing/2014/main" id="{754046AA-EE1C-DB06-B7BA-85956C019E4D}"/>
              </a:ext>
            </a:extLst>
          </p:cNvPr>
          <p:cNvSpPr/>
          <p:nvPr/>
        </p:nvSpPr>
        <p:spPr>
          <a:xfrm rot="2220000">
            <a:off x="3024855" y="1682852"/>
            <a:ext cx="273169" cy="948905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ylinder 15">
            <a:extLst>
              <a:ext uri="{FF2B5EF4-FFF2-40B4-BE49-F238E27FC236}">
                <a16:creationId xmlns:a16="http://schemas.microsoft.com/office/drawing/2014/main" id="{1FB60ACC-ACA3-C46E-3706-17B72DFA9B9A}"/>
              </a:ext>
            </a:extLst>
          </p:cNvPr>
          <p:cNvSpPr/>
          <p:nvPr/>
        </p:nvSpPr>
        <p:spPr>
          <a:xfrm rot="6600000">
            <a:off x="4702562" y="605915"/>
            <a:ext cx="560716" cy="368060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DA179A3-8B49-1A4D-C5B9-9D0BCB35A811}"/>
              </a:ext>
            </a:extLst>
          </p:cNvPr>
          <p:cNvSpPr/>
          <p:nvPr/>
        </p:nvSpPr>
        <p:spPr>
          <a:xfrm>
            <a:off x="5746384" y="3244374"/>
            <a:ext cx="244415" cy="20847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39125D-7E35-1C1E-7F70-3DEA7A573AEE}"/>
              </a:ext>
            </a:extLst>
          </p:cNvPr>
          <p:cNvSpPr/>
          <p:nvPr/>
        </p:nvSpPr>
        <p:spPr>
          <a:xfrm rot="5400000">
            <a:off x="6795931" y="4164524"/>
            <a:ext cx="244415" cy="20847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BA879A6-60F2-1BAD-7FBE-FCC1366D9DF2}"/>
              </a:ext>
            </a:extLst>
          </p:cNvPr>
          <p:cNvSpPr/>
          <p:nvPr/>
        </p:nvSpPr>
        <p:spPr>
          <a:xfrm>
            <a:off x="7701705" y="3244374"/>
            <a:ext cx="244415" cy="20847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481CAB3-C4D4-1404-BA0F-E0FC20481140}"/>
              </a:ext>
            </a:extLst>
          </p:cNvPr>
          <p:cNvSpPr txBox="1"/>
          <p:nvPr/>
        </p:nvSpPr>
        <p:spPr>
          <a:xfrm>
            <a:off x="8635882" y="3581014"/>
            <a:ext cx="2740144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cs typeface="Calibri"/>
              </a:rPr>
              <a:t>Distillan</a:t>
            </a:r>
          </a:p>
          <a:p>
            <a:pPr algn="l"/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Substance pure</a:t>
            </a:r>
          </a:p>
          <a:p>
            <a:r>
              <a:rPr lang="en-US" dirty="0" err="1">
                <a:cs typeface="Calibri"/>
              </a:rPr>
              <a:t>Solvant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glace</a:t>
            </a:r>
          </a:p>
        </p:txBody>
      </p:sp>
    </p:spTree>
    <p:extLst>
      <p:ext uri="{BB962C8B-B14F-4D97-AF65-F5344CB8AC3E}">
        <p14:creationId xmlns:p14="http://schemas.microsoft.com/office/powerpoint/2010/main" val="1897080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Procédés de séparation</vt:lpstr>
      <vt:lpstr>cédimentation</vt:lpstr>
      <vt:lpstr>Décantation</vt:lpstr>
      <vt:lpstr>filtration</vt:lpstr>
      <vt:lpstr>évaporation</vt:lpstr>
      <vt:lpstr>distillation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140</cp:revision>
  <dcterms:created xsi:type="dcterms:W3CDTF">2022-12-20T20:06:05Z</dcterms:created>
  <dcterms:modified xsi:type="dcterms:W3CDTF">2022-12-20T20:36:32Z</dcterms:modified>
</cp:coreProperties>
</file>