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B093D3-EB36-4CD6-9F42-D149F976A0E0}" v="163" dt="2023-02-03T16:52:22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C692-6CA6-A695-0E19-C737521B4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Nom: </a:t>
            </a:r>
            <a:r>
              <a:rPr lang="en-US" dirty="0" err="1">
                <a:cs typeface="Calibri"/>
              </a:rPr>
              <a:t>nobel</a:t>
            </a: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alfred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nobel</a:t>
            </a:r>
          </a:p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suédois</a:t>
            </a:r>
          </a:p>
          <a:p>
            <a:r>
              <a:rPr lang="en-US" dirty="0" err="1">
                <a:cs typeface="Calibri"/>
              </a:rPr>
              <a:t>Période</a:t>
            </a:r>
            <a:r>
              <a:rPr lang="en-US" dirty="0">
                <a:cs typeface="Calibri"/>
              </a:rPr>
              <a:t> de temps: 1833-1886</a:t>
            </a:r>
          </a:p>
          <a:p>
            <a:r>
              <a:rPr lang="en-US" dirty="0" err="1">
                <a:cs typeface="Calibri"/>
              </a:rPr>
              <a:t>Découverte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tnt</a:t>
            </a:r>
          </a:p>
        </p:txBody>
      </p:sp>
      <p:pic>
        <p:nvPicPr>
          <p:cNvPr id="4" name="Picture 4" descr="A picture containing LEGO, toy&#10;&#10;Description automatically generated">
            <a:extLst>
              <a:ext uri="{FF2B5EF4-FFF2-40B4-BE49-F238E27FC236}">
                <a16:creationId xmlns:a16="http://schemas.microsoft.com/office/drawing/2014/main" id="{87C0CC4D-22D3-69E0-EAB2-CE2C465C3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9457" y="2819400"/>
            <a:ext cx="2743200" cy="274320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CF2B4A30-06BF-FAD6-E66E-445B0F928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815" y="468545"/>
            <a:ext cx="2254371" cy="2973550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08EF9333-6CA9-22B4-EA45-8B72AA3B20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52173" y="4899714"/>
            <a:ext cx="21431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0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43</cp:revision>
  <dcterms:created xsi:type="dcterms:W3CDTF">2023-02-03T16:29:14Z</dcterms:created>
  <dcterms:modified xsi:type="dcterms:W3CDTF">2023-02-03T16:52:26Z</dcterms:modified>
</cp:coreProperties>
</file>