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008D72-C711-4C14-A32F-6B140A9F0697}" v="116" dt="2022-11-11T16:57:06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64188"/>
            <a:ext cx="12192000" cy="69178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 err="1">
                <a:cs typeface="Calibri" panose="020F0502020204030204"/>
              </a:rPr>
              <a:t>Nom:Antoine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lavoisier</a:t>
            </a:r>
            <a:endParaRPr lang="en-US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Image:</a:t>
            </a: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r>
              <a:rPr lang="en-US" dirty="0" err="1">
                <a:cs typeface="Calibri" panose="020F0502020204030204"/>
              </a:rPr>
              <a:t>Nationalité:francais</a:t>
            </a:r>
            <a:endParaRPr lang="en-US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Drapeau:</a:t>
            </a: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Carte du monde:</a:t>
            </a: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r>
              <a:rPr lang="en-US" dirty="0" err="1">
                <a:cs typeface="Calibri" panose="020F0502020204030204"/>
              </a:rPr>
              <a:t>Période</a:t>
            </a:r>
            <a:r>
              <a:rPr lang="en-US" dirty="0">
                <a:cs typeface="Calibri" panose="020F0502020204030204"/>
              </a:rPr>
              <a:t> de temp:1743-1794</a:t>
            </a:r>
          </a:p>
          <a:p>
            <a:pPr algn="l"/>
            <a:r>
              <a:rPr lang="en-US" dirty="0" err="1">
                <a:cs typeface="Calibri" panose="020F0502020204030204"/>
              </a:rPr>
              <a:t>Découverte</a:t>
            </a:r>
            <a:r>
              <a:rPr lang="en-US" dirty="0">
                <a:cs typeface="Calibri" panose="020F0502020204030204"/>
              </a:rPr>
              <a:t>, </a:t>
            </a:r>
            <a:r>
              <a:rPr lang="en-US" dirty="0" err="1">
                <a:cs typeface="Calibri" panose="020F0502020204030204"/>
              </a:rPr>
              <a:t>oeuvre:oxigène,silicone</a:t>
            </a:r>
          </a:p>
          <a:p>
            <a:pPr algn="l"/>
            <a:r>
              <a:rPr lang="en-US" dirty="0">
                <a:cs typeface="Calibri" panose="020F0502020204030204"/>
              </a:rPr>
              <a:t>Image: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15BC8F6-7BF9-C7E5-C93C-24707AA22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87" y="383468"/>
            <a:ext cx="1549880" cy="1892875"/>
          </a:xfrm>
          <a:prstGeom prst="rect">
            <a:avLst/>
          </a:prstGeom>
        </p:spPr>
      </p:pic>
      <p:pic>
        <p:nvPicPr>
          <p:cNvPr id="5" name="Picture 5" descr="Shape&#10;&#10;Description automatically generated">
            <a:extLst>
              <a:ext uri="{FF2B5EF4-FFF2-40B4-BE49-F238E27FC236}">
                <a16:creationId xmlns:a16="http://schemas.microsoft.com/office/drawing/2014/main" id="{8DB115E3-D061-A9FA-267F-8F51741B29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947" y="2714625"/>
            <a:ext cx="2143125" cy="1428750"/>
          </a:xfrm>
          <a:prstGeom prst="rect">
            <a:avLst/>
          </a:prstGeom>
        </p:spPr>
      </p:pic>
      <p:pic>
        <p:nvPicPr>
          <p:cNvPr id="6" name="Picture 6" descr="Map&#10;&#10;Description automatically generated">
            <a:extLst>
              <a:ext uri="{FF2B5EF4-FFF2-40B4-BE49-F238E27FC236}">
                <a16:creationId xmlns:a16="http://schemas.microsoft.com/office/drawing/2014/main" id="{88630249-D850-9480-0116-2C520CE3B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9608" y="4143206"/>
            <a:ext cx="1722408" cy="915099"/>
          </a:xfrm>
          <a:prstGeom prst="rect">
            <a:avLst/>
          </a:prstGeom>
        </p:spPr>
      </p:pic>
      <p:pic>
        <p:nvPicPr>
          <p:cNvPr id="7" name="Picture 7" descr="A picture containing text, iPod, electronics&#10;&#10;Description automatically generated">
            <a:extLst>
              <a:ext uri="{FF2B5EF4-FFF2-40B4-BE49-F238E27FC236}">
                <a16:creationId xmlns:a16="http://schemas.microsoft.com/office/drawing/2014/main" id="{10B11C04-0CB3-9659-FBD6-F92A8BC8F1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362" y="5030638"/>
            <a:ext cx="2743200" cy="1828800"/>
          </a:xfrm>
          <a:prstGeom prst="rect">
            <a:avLst/>
          </a:prstGeom>
        </p:spPr>
      </p:pic>
      <p:pic>
        <p:nvPicPr>
          <p:cNvPr id="8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04754427-D761-3320-13FF-72894E7B71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2855" y="2717141"/>
            <a:ext cx="20478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45</cp:revision>
  <dcterms:created xsi:type="dcterms:W3CDTF">2022-11-11T16:45:38Z</dcterms:created>
  <dcterms:modified xsi:type="dcterms:W3CDTF">2022-11-11T16:57:16Z</dcterms:modified>
</cp:coreProperties>
</file>