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38B549-121D-473E-BE5C-3C5048DBCB14}" v="111" dt="2022-11-01T16:23:15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-6678"/>
            <a:ext cx="12192000" cy="68603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Nom: albert </a:t>
            </a:r>
            <a:r>
              <a:rPr lang="en-US" dirty="0" err="1">
                <a:cs typeface="Calibri"/>
              </a:rPr>
              <a:t>einstein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Image: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Nationalité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almend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Drapeau: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Carte du monde: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Période</a:t>
            </a:r>
            <a:r>
              <a:rPr lang="en-US" dirty="0">
                <a:cs typeface="Calibri"/>
              </a:rPr>
              <a:t> de temp découverte:</a:t>
            </a:r>
            <a:r>
              <a:rPr lang="en-US" dirty="0">
                <a:ea typeface="+mn-lt"/>
                <a:cs typeface="+mn-lt"/>
              </a:rPr>
              <a:t>1879-1955</a:t>
            </a:r>
          </a:p>
          <a:p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ouevre:E</a:t>
            </a:r>
            <a:r>
              <a:rPr lang="en-US" dirty="0">
                <a:cs typeface="Calibri"/>
              </a:rPr>
              <a:t>=MC2</a:t>
            </a:r>
            <a:endParaRPr lang="en-US" dirty="0"/>
          </a:p>
          <a:p>
            <a:r>
              <a:rPr lang="en-US" dirty="0">
                <a:cs typeface="Calibri"/>
              </a:rPr>
              <a:t>Image: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D4B27FD-F0AC-7155-4F6B-6A2753813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947" y="432758"/>
            <a:ext cx="1362974" cy="1348597"/>
          </a:xfrm>
          <a:prstGeom prst="rect">
            <a:avLst/>
          </a:prstGeom>
        </p:spPr>
      </p:pic>
      <p:pic>
        <p:nvPicPr>
          <p:cNvPr id="5" name="Picture 5" descr="Shape, background pattern, rectangle&#10;&#10;Description automatically generated">
            <a:extLst>
              <a:ext uri="{FF2B5EF4-FFF2-40B4-BE49-F238E27FC236}">
                <a16:creationId xmlns:a16="http://schemas.microsoft.com/office/drawing/2014/main" id="{839C18A3-7C97-68E7-E2BF-73BE7157D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212" y="2225346"/>
            <a:ext cx="2143125" cy="1285875"/>
          </a:xfrm>
          <a:prstGeom prst="rect">
            <a:avLst/>
          </a:prstGeom>
        </p:spPr>
      </p:pic>
      <p:pic>
        <p:nvPicPr>
          <p:cNvPr id="6" name="Picture 6" descr="Map&#10;&#10;Description automatically generated">
            <a:extLst>
              <a:ext uri="{FF2B5EF4-FFF2-40B4-BE49-F238E27FC236}">
                <a16:creationId xmlns:a16="http://schemas.microsoft.com/office/drawing/2014/main" id="{7EEA5059-5E36-9D48-1A4C-B04067C21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551" y="3618087"/>
            <a:ext cx="2153729" cy="133273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D2A35A8-B625-9668-3C0F-3238F53448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947" y="5760763"/>
            <a:ext cx="2527540" cy="110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37</cp:revision>
  <dcterms:created xsi:type="dcterms:W3CDTF">2022-11-01T16:15:39Z</dcterms:created>
  <dcterms:modified xsi:type="dcterms:W3CDTF">2022-11-01T16:23:21Z</dcterms:modified>
</cp:coreProperties>
</file>