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B3ED0-C3D5-42D9-BA75-9E6FB2608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70DBA9-448C-41BB-8CDD-4956B7FB7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114B1B-3E69-4E35-93D5-34B8C5B6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16FC3F-AFFE-441D-ABB2-F4F9B2B7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73F111-4480-451B-842B-CC805921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18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AD205-1901-4A9D-9391-3A9BDE51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0BE704-1164-4621-808D-25F9DF40F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55556-2EB3-4DF4-9842-8A8EBE64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82E427-A459-443D-BDF7-D9E0626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16E3D9-00CD-4923-9B37-CD3676F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310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2A387F-500F-4429-92F9-84D8D36D5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2F6795-3D31-486B-B3E5-BC97E7C35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D2B95-35CC-4E3F-9BBF-18BDC614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975440-0270-4283-A7D3-CB4C69D8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9D98E0-DA71-48FF-8D65-7DC32BA6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141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61C77-73E7-4C17-8132-ACD91D75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09EB89-8E25-481C-B955-D1F51E66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929FE6-D0AB-425A-A3BB-1374FA8C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546B42-66F1-4631-A447-E3D08DF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5E57F9-5EB7-4755-999A-930DE75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488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D53943-9689-4B58-A360-1E5A7979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8FDB9B-88AE-4BF1-88F0-FB984A50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A10D-29E7-4AB4-9B2B-4F8F2156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C32CD7-8E0B-4A53-98A0-B54002D8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A56C3E-4661-4BE3-9E36-7FCCA035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900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F45C1-592F-4946-B451-B720C66B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029333-9E5F-40F7-967C-137CFB4B6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62202A-A5F6-459E-A3F8-1CB759306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ACC2C4-FCDD-4578-8273-C8CFCBEA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6A4ABE-B363-4687-95A1-8FE51FA5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98FA4D-FA25-48A5-9B52-957BE011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3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9D372-AFB8-496F-90E8-611F2FAE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F32E95-69D2-4C62-BFFB-85922311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514CE6-1142-48E0-960B-C84F14F81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68A02A-CFC4-4C88-AA49-2A1D7BFCB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8AE456-A854-4D32-B33A-039C8D0A2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621A07-F8F1-44DB-9DD7-EE611F3A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DF7217-D5D6-462E-890E-167A5CE9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B5C40B-CBB0-466D-963F-0A340B38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807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69CB4-DA34-4C6F-8733-B1B89AE0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1A861C-4D6E-4C3D-A9BB-B1496806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1B4E3A-7519-4D06-AC43-114EF610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EC1073-A71A-417F-9CD0-13F4BAE0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31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25335E-324D-4D2B-BF6F-34B906A5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10013B-17EE-41D5-A3A6-05899E3F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16FEE1-E7B0-4306-BCB0-51EFA15E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3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1FAC9-9BBB-4698-B57A-51237BA9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1786AD-3F8B-4E45-BA94-9406414F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3F58F8-0A0D-47A7-BD17-66D707CED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B5E179-1C3E-40B9-ADE3-4CAECAF5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287389-06C4-4C41-A49A-F6DE36E4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412536-3396-48C6-8E5A-50403352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25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BA86-9C6E-42B5-8DFD-F4EB8124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FB2243-73E0-46A6-A999-B37AE7645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240CD1-9877-46AE-B719-128B6E5B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95BCAD-C7C2-47AC-BE8E-93827F47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908839-8261-466A-ABA1-FA23634E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B8E11-29B0-4A47-8621-9F418541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999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299BB8-D8F2-453D-8EFA-51EAB24B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23A01-9760-48BC-9D9E-BC295BE46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FC4C32-772F-476F-84C0-69A4A3342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22583-B7F3-4113-9FF7-E28405760071}" type="datetimeFigureOut">
              <a:rPr lang="fr-CA" smtClean="0"/>
              <a:t>2023-04-26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62DF9A-35DC-45CB-8A9A-7AE2FAC9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A5E32A-1D66-41A0-8F88-2DDE3A735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722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28A3205-329C-4965-A1CA-CD0E20784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257"/>
            <a:ext cx="9144000" cy="5047111"/>
          </a:xfrm>
        </p:spPr>
        <p:txBody>
          <a:bodyPr>
            <a:normAutofit/>
          </a:bodyPr>
          <a:lstStyle/>
          <a:p>
            <a:r>
              <a:rPr lang="fr-CA" dirty="0"/>
              <a:t>Nom: Léonard da Vinci</a:t>
            </a:r>
          </a:p>
          <a:p>
            <a:r>
              <a:rPr lang="fr-CA" dirty="0"/>
              <a:t>Image: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Nationalité: Italien</a:t>
            </a:r>
          </a:p>
          <a:p>
            <a:r>
              <a:rPr lang="fr-CA" dirty="0"/>
              <a:t>Drapeau:</a:t>
            </a:r>
          </a:p>
          <a:p>
            <a:r>
              <a:rPr lang="fr-CA" dirty="0"/>
              <a:t>Période de temps:</a:t>
            </a:r>
            <a:r>
              <a:rPr lang="en-US" dirty="0"/>
              <a:t>1452 - 1519</a:t>
            </a:r>
            <a:endParaRPr lang="fr-CA" dirty="0"/>
          </a:p>
          <a:p>
            <a:r>
              <a:rPr lang="fr-CA" dirty="0"/>
              <a:t>Contributions (7):</a:t>
            </a:r>
            <a:r>
              <a:rPr lang="fr-CA" dirty="0" err="1"/>
              <a:t>tank,machine</a:t>
            </a:r>
            <a:r>
              <a:rPr lang="fr-CA" dirty="0"/>
              <a:t> </a:t>
            </a:r>
            <a:r>
              <a:rPr lang="fr-CA" dirty="0" err="1"/>
              <a:t>volante,parachute,hélicoptère,art</a:t>
            </a:r>
            <a:r>
              <a:rPr lang="fr-CA" dirty="0"/>
              <a:t> et science</a:t>
            </a:r>
          </a:p>
          <a:p>
            <a:r>
              <a:rPr lang="fr-CA" dirty="0"/>
              <a:t>Images (2)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C2699C-58E4-42BE-B119-B43326BF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17" y="949360"/>
            <a:ext cx="1131347" cy="1632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8611CE-DF2B-440E-AC2E-490345AB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17" y="3048877"/>
            <a:ext cx="1131348" cy="569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878181-D741-4F74-AB55-A8884451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496" y="4818387"/>
            <a:ext cx="2218866" cy="12499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97B434-3B1A-4B4E-BB8F-6649E7F9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62" y="4818386"/>
            <a:ext cx="1629096" cy="12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80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Grand écran</PresentationFormat>
  <Paragraphs>10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CSBE</dc:creator>
  <cp:lastModifiedBy>mdodier43 Mathieu</cp:lastModifiedBy>
  <cp:revision>1</cp:revision>
  <dcterms:created xsi:type="dcterms:W3CDTF">2022-11-01T15:47:24Z</dcterms:created>
  <dcterms:modified xsi:type="dcterms:W3CDTF">2023-04-26T14:15:13Z</dcterms:modified>
</cp:coreProperties>
</file>