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word/document.xml" ContentType="application/vnd.openxmlformats-officedocument.wordprocessingml.document.main+xml"/>
  <Override PartName="/word/styles.xml" ContentType="application/vnd.openxmlformats-officedocument.wordprocessingml.styles+xml"/>
  <Override PartName="/word/settings.xml" ContentType="application/vnd.openxmlformats-officedocument.wordprocessingml.settings+xml"/>
  <Override PartName="/word/webSettings.xml" ContentType="application/vnd.openxmlformats-officedocument.wordprocessingml.webSettings+xml"/>
  <Override PartName="/word/fontTable.xml" ContentType="application/vnd.openxmlformats-officedocument.wordprocessingml.fontTable+xml"/>
  <Override PartName="/word/theme/theme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word/document.xml"/></Relationships>
</file>

<file path=word/document.xml><?xml version="1.0" encoding="utf-8"?>
<w:document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oel="http://schemas.microsoft.com/office/2019/extlst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du="http://schemas.microsoft.com/office/word/2023/wordml/word16du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16se w16cid w16 w16cex w16sdtdh wp14">
  <w:body>
    <w:tbl>
      <w:tblPr>
        <w:tblStyle w:val="MsoTableGrid0"/>
        <w:tblpPr w:leftFromText="142" w:rightFromText="142" w:vertAnchor="text" w:tblpY="1"/>
        <w:tblOverlap w:val="never"/>
        <w:tblW w:w="0" w:type="auto"/>
        <w:shd w:val="clear" w:color="auto" w:fill="F4F4F4"/>
        <w:tblCellMar>
          <w:left w:w="0" w:type="dxa"/>
          <w:right w:w="0" w:type="dxa"/>
        </w:tblCellMar>
        <w:tblLook w:val="05E0" w:firstRow="1" w:lastRow="1" w:firstColumn="1" w:lastColumn="1" w:noHBand="0" w:noVBand="1"/>
      </w:tblPr>
      <w:tblGrid>
        <w:gridCol w:w="937"/>
        <w:gridCol w:w="8099"/>
        <w:gridCol w:w="1000"/>
        <w:gridCol w:w="2204"/>
      </w:tblGrid>
      <w:tr w:rsidR="00C01ABC" w14:paraId="45FB834A" w14:textId="77777777">
        <w:trPr>
          <w:trHeight w:val="350"/>
        </w:trPr>
        <w:tc>
          <w:tcPr>
            <w:tcW w:w="954" w:type="dxa"/>
            <w:tcBorders>
              <w:bottom w:val="single" w:sz="8" w:space="0" w:color="E45785"/>
            </w:tcBorders>
            <w:shd w:val="clear" w:color="auto" w:fill="F4F4F4"/>
            <w:tcMar>
              <w:top w:w="5" w:type="dxa"/>
              <w:left w:w="113" w:type="dxa"/>
              <w:bottom w:w="10" w:type="dxa"/>
              <w:right w:w="113" w:type="dxa"/>
            </w:tcMar>
            <w:hideMark/>
          </w:tcPr>
          <w:p w14:paraId="7A462941" w14:textId="7112E9F0" w:rsidR="00C01ABC" w:rsidRDefault="00BE526C">
            <w:pPr>
              <w:pStyle w:val="pMsoNormal"/>
              <w:jc w:val="right"/>
              <w:rPr>
                <w:color w:val="000000"/>
              </w:rPr>
            </w:pPr>
            <w:r>
              <w:rPr>
                <w:noProof/>
              </w:rPr>
              <w:drawing>
                <wp:inline distT="0" distB="0" distL="0" distR="0" wp14:anchorId="1C729B4A" wp14:editId="74D38143">
                  <wp:extent cx="304800" cy="304800"/>
                  <wp:effectExtent l="0" t="0" r="0" b="0"/>
                  <wp:docPr id="1" name="Picture 2"/>
                  <wp:cNvGraphicFramePr>
                    <a:graphicFrameLocks xmlns:a="http://schemas.openxmlformats.org/drawingml/2006/main" noChangeAspect="1"/>
                  </wp:cNvGraphicFramePr>
                  <a:graphic xmlns:a="http://schemas.openxmlformats.org/drawingml/2006/main">
                    <a:graphicData uri="http://schemas.openxmlformats.org/drawingml/2006/picture">
                      <pic:pic xmlns:pic="http://schemas.openxmlformats.org/drawingml/2006/picture">
                        <pic:nvPicPr>
                          <pic:cNvPr id="0" name="Picture 2"/>
                          <pic:cNvPicPr>
                            <a:picLocks noChangeAspect="1" noChangeArrowheads="1"/>
                          </pic:cNvPicPr>
                        </pic:nvPicPr>
                        <pic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ic:blipFill>
                        <pic:spPr bwMode="auto">
                          <a:xfrm>
                            <a:off x="0" y="0"/>
                            <a:ext cx="304800" cy="3048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ic:spPr>
                      </pic:pic>
                    </a:graphicData>
                  </a:graphic>
                </wp:inline>
              </w:drawing>
            </w:r>
          </w:p>
        </w:tc>
        <w:tc>
          <w:tcPr>
            <w:tcW w:w="8586" w:type="dxa"/>
            <w:tcBorders>
              <w:bottom w:val="single" w:sz="8" w:space="0" w:color="E45785"/>
            </w:tcBorders>
            <w:shd w:val="clear" w:color="auto" w:fill="F4F4F4"/>
            <w:tcMar>
              <w:top w:w="5" w:type="dxa"/>
              <w:left w:w="113" w:type="dxa"/>
              <w:bottom w:w="10" w:type="dxa"/>
              <w:right w:w="113" w:type="dxa"/>
            </w:tcMar>
            <w:vAlign w:val="center"/>
            <w:hideMark/>
          </w:tcPr>
          <w:p w14:paraId="70A99C25" w14:textId="77777777" w:rsidR="00C01ABC" w:rsidRDefault="00BE526C">
            <w:pPr>
              <w:pStyle w:val="pMsoNormal"/>
              <w:rPr>
                <w:color w:val="000000"/>
              </w:rPr>
            </w:pPr>
            <w:r>
              <w:rPr>
                <w:color w:val="000000"/>
              </w:rPr>
              <w:t>Check Point Threat Extraction secured this document</w:t>
            </w:r>
          </w:p>
        </w:tc>
        <w:tc>
          <w:tcPr>
            <w:tcW w:w="1026" w:type="dxa"/>
            <w:tcBorders>
              <w:bottom w:val="single" w:sz="8" w:space="0" w:color="E45785"/>
            </w:tcBorders>
            <w:shd w:val="clear" w:color="auto" w:fill="F4F4F4"/>
            <w:tcMar>
              <w:top w:w="5" w:type="dxa"/>
              <w:left w:w="113" w:type="dxa"/>
              <w:bottom w:w="10" w:type="dxa"/>
              <w:right w:w="113" w:type="dxa"/>
            </w:tcMar>
            <w:hideMark/>
          </w:tcPr>
          <w:p w14:paraId="35D82942" w14:textId="33F87359" w:rsidR="00C01ABC" w:rsidRDefault="00BE526C">
            <w:pPr>
              <w:pStyle w:val="pMsoNormal"/>
              <w:jc w:val="right"/>
              <w:rPr>
                <w:color w:val="000000"/>
              </w:rPr>
            </w:pPr>
            <w:r>
              <w:rPr>
                <w:noProof/>
              </w:rPr>
              <w:drawing>
                <wp:inline distT="0" distB="0" distL="0" distR="0" wp14:anchorId="73BC1B14" wp14:editId="29A4D7D3">
                  <wp:extent cx="257175" cy="257175"/>
                  <wp:effectExtent l="0" t="0" r="0" b="0"/>
                  <wp:docPr id="2" name="Picture 1"/>
                  <wp:cNvGraphicFramePr>
                    <a:graphicFrameLocks xmlns:a="http://schemas.openxmlformats.org/drawingml/2006/main" noChangeAspect="1"/>
                  </wp:cNvGraphicFramePr>
                  <a:graphic xmlns:a="http://schemas.openxmlformats.org/drawingml/2006/main">
                    <a:graphicData uri="http://schemas.openxmlformats.org/drawingml/2006/picture">
                      <pic:pic xmlns:pic="http://schemas.openxmlformats.org/drawingml/2006/picture">
                        <pic:nvPicPr>
                          <pic:cNvPr id="0" name="Picture 1"/>
                          <pic:cNvPicPr>
                            <a:picLocks noChangeAspect="1" noChangeArrowheads="1"/>
                          </pic:cNvPicPr>
                        </pic:nvPicPr>
                        <pic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ic:blipFill>
                        <pic:spPr bwMode="auto">
                          <a:xfrm>
                            <a:off x="0" y="0"/>
                            <a:ext cx="257175" cy="2571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ic:spPr>
                      </pic:pic>
                    </a:graphicData>
                  </a:graphic>
                </wp:inline>
              </w:drawing>
            </w:r>
          </w:p>
        </w:tc>
        <w:tc>
          <w:tcPr>
            <w:tcW w:w="2286" w:type="dxa"/>
            <w:tcBorders>
              <w:bottom w:val="single" w:sz="8" w:space="0" w:color="E45785"/>
            </w:tcBorders>
            <w:shd w:val="clear" w:color="auto" w:fill="F4F4F4"/>
            <w:tcMar>
              <w:top w:w="5" w:type="dxa"/>
              <w:left w:w="113" w:type="dxa"/>
              <w:bottom w:w="10" w:type="dxa"/>
              <w:right w:w="113" w:type="dxa"/>
            </w:tcMar>
            <w:vAlign w:val="center"/>
            <w:hideMark/>
          </w:tcPr>
          <w:p w14:paraId="40B39F85" w14:textId="77777777" w:rsidR="00C01ABC" w:rsidRDefault="00BE526C">
            <w:pPr>
              <w:pStyle w:val="pMsoNormal"/>
              <w:rPr>
                <w:color w:val="000000"/>
              </w:rPr>
            </w:pPr>
            <w:hyperlink r:id="rId6" w:history="1">
              <w:r>
                <w:rPr>
                  <w:rStyle w:val="alink"/>
                  <w:u w:val="single" w:color="0000FF"/>
                </w:rPr>
                <w:t>Get Original</w:t>
              </w:r>
            </w:hyperlink>
          </w:p>
        </w:tc>
      </w:tr>
    </w:tbl>
    <w:p w14:paraId="5CE87CC8" w14:textId="77777777" w:rsidR="00C01ABC" w:rsidRDefault="00BE526C">
      <w:pPr>
        <w:pStyle w:val="pMsoNormal"/>
        <w:sectPr w:rsidR="00C01ABC">
          <w:pgSz w:w="12240" w:h="15840"/>
          <w:pgMar w:top="0" w:right="0" w:bottom="1440" w:left="0" w:header="0" w:footer="720" w:gutter="0"/>
          <w:cols w:space="720"/>
        </w:sectPr>
      </w:pPr>
      <w:r>
        <w:t> </w:t>
      </w:r>
    </w:p>
    <w:tbl>
      <w:tblPr>
        <w:tblStyle w:val="MsoTableGrid00"/>
        <w:tblpPr w:leftFromText="142" w:rightFromText="142" w:vertAnchor="text" w:tblpY="1"/>
        <w:tblOverlap w:val="never"/>
        <w:tblW w:w="0" w:type="auto"/>
        <w:shd w:val="clear" w:color="auto" w:fill="F4F4F4"/>
        <w:tblCellMar>
          <w:left w:w="0" w:type="dxa"/>
          <w:right w:w="0" w:type="dxa"/>
        </w:tblCellMar>
        <w:tblLook w:val="05E0" w:firstRow="1" w:lastRow="1" w:firstColumn="1" w:lastColumn="1" w:noHBand="0" w:noVBand="1"/>
      </w:tblPr>
      <w:tblGrid>
        <w:gridCol w:w="937"/>
        <w:gridCol w:w="8099"/>
        <w:gridCol w:w="1000"/>
        <w:gridCol w:w="2204"/>
      </w:tblGrid>
      <w:tr w:rsidR="00C01ABC" w14:paraId="12BF0EC1" w14:textId="77777777">
        <w:trPr>
          <w:trHeight w:val="350"/>
        </w:trPr>
        <w:tc>
          <w:tcPr>
            <w:tcW w:w="954" w:type="dxa"/>
            <w:tcBorders>
              <w:bottom w:val="single" w:sz="8" w:space="0" w:color="E45785"/>
            </w:tcBorders>
            <w:shd w:val="clear" w:color="auto" w:fill="F4F4F4"/>
            <w:tcMar>
              <w:top w:w="5" w:type="dxa"/>
              <w:left w:w="113" w:type="dxa"/>
              <w:bottom w:w="10" w:type="dxa"/>
              <w:right w:w="113" w:type="dxa"/>
            </w:tcMar>
            <w:hideMark/>
          </w:tcPr>
          <w:p w14:paraId="5E07E8C2" w14:textId="7187D97F" w:rsidR="00C01ABC" w:rsidRDefault="00BE526C">
            <w:pPr>
              <w:pStyle w:val="pMsoNormal"/>
              <w:jc w:val="right"/>
              <w:rPr>
                <w:color w:val="000000"/>
              </w:rPr>
            </w:pPr>
            <w:r>
              <w:rPr>
                <w:noProof/>
              </w:rPr>
              <w:drawing>
                <wp:inline distT="0" distB="0" distL="0" distR="0" wp14:anchorId="1267CD1F" wp14:editId="3A4483FA">
                  <wp:extent cx="304800" cy="304800"/>
                  <wp:effectExtent l="0" t="0" r="0" b="0"/>
                  <wp:docPr id="3" name="Picture 2"/>
                  <wp:cNvGraphicFramePr>
                    <a:graphicFrameLocks xmlns:a="http://schemas.openxmlformats.org/drawingml/2006/main" noChangeAspect="1"/>
                  </wp:cNvGraphicFramePr>
                  <a:graphic xmlns:a="http://schemas.openxmlformats.org/drawingml/2006/main">
                    <a:graphicData uri="http://schemas.openxmlformats.org/drawingml/2006/picture">
                      <pic:pic xmlns:pic="http://schemas.openxmlformats.org/drawingml/2006/picture">
                        <pic:nvPicPr>
                          <pic:cNvPr id="0" name="Picture 2"/>
                          <pic:cNvPicPr>
                            <a:picLocks noChangeAspect="1" noChangeArrowheads="1"/>
                          </pic:cNvPicPr>
                        </pic:nvPicPr>
                        <pic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ic:blipFill>
                        <pic:spPr bwMode="auto">
                          <a:xfrm>
                            <a:off x="0" y="0"/>
                            <a:ext cx="304800" cy="3048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ic:spPr>
                      </pic:pic>
                    </a:graphicData>
                  </a:graphic>
                </wp:inline>
              </w:drawing>
            </w:r>
          </w:p>
        </w:tc>
        <w:tc>
          <w:tcPr>
            <w:tcW w:w="8586" w:type="dxa"/>
            <w:tcBorders>
              <w:bottom w:val="single" w:sz="8" w:space="0" w:color="E45785"/>
            </w:tcBorders>
            <w:shd w:val="clear" w:color="auto" w:fill="F4F4F4"/>
            <w:tcMar>
              <w:top w:w="5" w:type="dxa"/>
              <w:left w:w="113" w:type="dxa"/>
              <w:bottom w:w="10" w:type="dxa"/>
              <w:right w:w="113" w:type="dxa"/>
            </w:tcMar>
            <w:vAlign w:val="center"/>
            <w:hideMark/>
          </w:tcPr>
          <w:p w14:paraId="70794E17" w14:textId="77777777" w:rsidR="00C01ABC" w:rsidRDefault="00BE526C">
            <w:pPr>
              <w:pStyle w:val="pMsoNormal"/>
              <w:rPr>
                <w:color w:val="000000"/>
              </w:rPr>
            </w:pPr>
            <w:r>
              <w:rPr>
                <w:color w:val="000000"/>
              </w:rPr>
              <w:t>Check Point Threat Extraction secured this document</w:t>
            </w:r>
          </w:p>
        </w:tc>
        <w:tc>
          <w:tcPr>
            <w:tcW w:w="1026" w:type="dxa"/>
            <w:tcBorders>
              <w:bottom w:val="single" w:sz="8" w:space="0" w:color="E45785"/>
            </w:tcBorders>
            <w:shd w:val="clear" w:color="auto" w:fill="F4F4F4"/>
            <w:tcMar>
              <w:top w:w="5" w:type="dxa"/>
              <w:left w:w="113" w:type="dxa"/>
              <w:bottom w:w="10" w:type="dxa"/>
              <w:right w:w="113" w:type="dxa"/>
            </w:tcMar>
            <w:hideMark/>
          </w:tcPr>
          <w:p w14:paraId="78B5AC9B" w14:textId="0045D61D" w:rsidR="00C01ABC" w:rsidRDefault="00BE526C">
            <w:pPr>
              <w:pStyle w:val="pMsoNormal"/>
              <w:jc w:val="right"/>
              <w:rPr>
                <w:color w:val="000000"/>
              </w:rPr>
            </w:pPr>
            <w:r>
              <w:rPr>
                <w:noProof/>
              </w:rPr>
              <w:drawing>
                <wp:inline distT="0" distB="0" distL="0" distR="0" wp14:anchorId="3334E5AB" wp14:editId="6AF2D0EC">
                  <wp:extent cx="257175" cy="257175"/>
                  <wp:effectExtent l="0" t="0" r="0" b="0"/>
                  <wp:docPr id="4" name="Picture 1"/>
                  <wp:cNvGraphicFramePr>
                    <a:graphicFrameLocks xmlns:a="http://schemas.openxmlformats.org/drawingml/2006/main" noChangeAspect="1"/>
                  </wp:cNvGraphicFramePr>
                  <a:graphic xmlns:a="http://schemas.openxmlformats.org/drawingml/2006/main">
                    <a:graphicData uri="http://schemas.openxmlformats.org/drawingml/2006/picture">
                      <pic:pic xmlns:pic="http://schemas.openxmlformats.org/drawingml/2006/picture">
                        <pic:nvPicPr>
                          <pic:cNvPr id="0" name="Picture 1"/>
                          <pic:cNvPicPr>
                            <a:picLocks noChangeAspect="1" noChangeArrowheads="1"/>
                          </pic:cNvPicPr>
                        </pic:nvPicPr>
                        <pic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ic:blipFill>
                        <pic:spPr bwMode="auto">
                          <a:xfrm>
                            <a:off x="0" y="0"/>
                            <a:ext cx="257175" cy="2571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ic:spPr>
                      </pic:pic>
                    </a:graphicData>
                  </a:graphic>
                </wp:inline>
              </w:drawing>
            </w:r>
          </w:p>
        </w:tc>
        <w:tc>
          <w:tcPr>
            <w:tcW w:w="2286" w:type="dxa"/>
            <w:tcBorders>
              <w:bottom w:val="single" w:sz="8" w:space="0" w:color="E45785"/>
            </w:tcBorders>
            <w:shd w:val="clear" w:color="auto" w:fill="F4F4F4"/>
            <w:tcMar>
              <w:top w:w="5" w:type="dxa"/>
              <w:left w:w="113" w:type="dxa"/>
              <w:bottom w:w="10" w:type="dxa"/>
              <w:right w:w="113" w:type="dxa"/>
            </w:tcMar>
            <w:vAlign w:val="center"/>
            <w:hideMark/>
          </w:tcPr>
          <w:p w14:paraId="6CABB802" w14:textId="77777777" w:rsidR="00C01ABC" w:rsidRDefault="00BE526C">
            <w:pPr>
              <w:pStyle w:val="pMsoNormal"/>
              <w:rPr>
                <w:color w:val="000000"/>
              </w:rPr>
            </w:pPr>
            <w:hyperlink r:id="rId9" w:history="1">
              <w:r>
                <w:rPr>
                  <w:rStyle w:val="alink"/>
                  <w:u w:val="single" w:color="0000FF"/>
                </w:rPr>
                <w:t>Get Original</w:t>
              </w:r>
            </w:hyperlink>
          </w:p>
        </w:tc>
      </w:tr>
    </w:tbl>
    <w:p w14:paraId="46A5B67D" w14:textId="77777777" w:rsidR="00C01ABC" w:rsidRDefault="00BE526C">
      <w:pPr>
        <w:pStyle w:val="pMsoNormal"/>
        <w:sectPr w:rsidR="00C01ABC">
          <w:type w:val="continuous"/>
          <w:pgSz w:w="12240" w:h="15840"/>
          <w:pgMar w:top="0" w:right="0" w:bottom="1440" w:left="0" w:header="0" w:footer="720" w:gutter="0"/>
          <w:cols w:space="720"/>
        </w:sectPr>
      </w:pPr>
      <w:r>
        <w:t> </w:t>
      </w:r>
    </w:p>
    <w:p w14:paraId="5E56B1F9" w14:textId="77777777" w:rsidR="00C01ABC" w:rsidRDefault="634AA47B" w:rsidP="634AA47B">
      <w:pPr>
        <w:spacing w:after="160" w:line="259" w:lineRule="auto"/>
        <w:jc w:val="center"/>
        <w:rPr>
          <w:rFonts w:ascii="Calibri" w:eastAsia="Calibri" w:hAnsi="Calibri"/>
          <w:sz w:val="48"/>
          <w:szCs w:val="48"/>
        </w:rPr>
      </w:pPr>
      <w:r w:rsidRPr="697622E9">
        <w:rPr>
          <w:rFonts w:ascii="Calibri" w:eastAsia="Calibri" w:hAnsi="Calibri"/>
          <w:sz w:val="48"/>
          <w:szCs w:val="48"/>
        </w:rPr>
        <w:t>Wegener</w:t>
      </w:r>
    </w:p>
    <w:p w14:paraId="3EF6921F" w14:textId="77777777" w:rsidR="634AA47B" w:rsidRDefault="00BE526C" w:rsidP="634AA47B">
      <w:pPr>
        <w:spacing w:after="160" w:line="259" w:lineRule="auto"/>
        <w:rPr>
          <w:rFonts w:ascii="Calibri" w:eastAsia="Calibri" w:hAnsi="Calibri"/>
          <w:sz w:val="48"/>
          <w:szCs w:val="48"/>
        </w:rPr>
      </w:pPr>
      <w:r w:rsidRPr="697622E9">
        <w:rPr>
          <w:rFonts w:ascii="Calibri" w:eastAsia="Calibri" w:hAnsi="Calibri"/>
        </w:rPr>
        <w:t>Nom: Wegener</w:t>
      </w:r>
    </w:p>
    <w:p w14:paraId="145081FC" w14:textId="77777777" w:rsidR="634AA47B" w:rsidRDefault="634AA47B" w:rsidP="634AA47B">
      <w:pPr>
        <w:spacing w:after="160" w:line="259" w:lineRule="auto"/>
        <w:rPr>
          <w:rFonts w:ascii="Calibri" w:eastAsia="Calibri" w:hAnsi="Calibri"/>
        </w:rPr>
      </w:pPr>
    </w:p>
    <w:p w14:paraId="6F976867" w14:textId="77777777" w:rsidR="634AA47B" w:rsidRDefault="00BE526C" w:rsidP="634AA47B">
      <w:pPr>
        <w:spacing w:after="160" w:line="259" w:lineRule="auto"/>
        <w:rPr>
          <w:rFonts w:ascii="Calibri" w:eastAsia="Calibri" w:hAnsi="Calibri"/>
        </w:rPr>
      </w:pPr>
      <w:r w:rsidRPr="634AA47B">
        <w:rPr>
          <w:rFonts w:ascii="Calibri" w:eastAsia="Calibri" w:hAnsi="Calibri"/>
        </w:rPr>
        <w:t>Nom au complet: Alfred Wegener</w:t>
      </w:r>
    </w:p>
    <w:p w14:paraId="1E8D18AD" w14:textId="77777777" w:rsidR="634AA47B" w:rsidRDefault="634AA47B" w:rsidP="634AA47B">
      <w:pPr>
        <w:spacing w:after="160" w:line="259" w:lineRule="auto"/>
        <w:rPr>
          <w:rFonts w:ascii="Calibri" w:eastAsia="Calibri" w:hAnsi="Calibri"/>
        </w:rPr>
      </w:pPr>
    </w:p>
    <w:p w14:paraId="25F875FF" w14:textId="77777777" w:rsidR="634AA47B" w:rsidRDefault="00BE526C" w:rsidP="634AA47B">
      <w:pPr>
        <w:spacing w:after="160" w:line="259" w:lineRule="auto"/>
        <w:rPr>
          <w:rFonts w:ascii="Calibri" w:eastAsia="Calibri" w:hAnsi="Calibri"/>
          <w:lang w:val="fr-CA"/>
        </w:rPr>
      </w:pPr>
      <w:r w:rsidRPr="697622E9">
        <w:rPr>
          <w:rFonts w:ascii="Calibri" w:eastAsia="Calibri" w:hAnsi="Calibri"/>
          <w:lang w:val="fr-CA"/>
        </w:rPr>
        <w:t>Nationalité: Allemand</w:t>
      </w:r>
    </w:p>
    <w:p w14:paraId="47D3869C" w14:textId="77777777" w:rsidR="634AA47B" w:rsidRDefault="634AA47B" w:rsidP="634AA47B">
      <w:pPr>
        <w:spacing w:after="160" w:line="259" w:lineRule="auto"/>
        <w:rPr>
          <w:rFonts w:ascii="Calibri" w:eastAsia="Calibri" w:hAnsi="Calibri"/>
          <w:lang w:val="fr-CA"/>
        </w:rPr>
      </w:pPr>
    </w:p>
    <w:p w14:paraId="18DFF9BF" w14:textId="77777777" w:rsidR="634AA47B" w:rsidRDefault="00BE526C" w:rsidP="634AA47B">
      <w:pPr>
        <w:spacing w:after="160" w:line="259" w:lineRule="auto"/>
        <w:rPr>
          <w:rFonts w:ascii="Calibri" w:eastAsia="Calibri" w:hAnsi="Calibri"/>
          <w:lang w:val="fr-CA"/>
        </w:rPr>
      </w:pPr>
      <w:r w:rsidRPr="697622E9">
        <w:rPr>
          <w:rFonts w:ascii="Calibri" w:eastAsia="Calibri" w:hAnsi="Calibri"/>
          <w:lang w:val="fr-CA"/>
        </w:rPr>
        <w:t>Période de temps: 1880- 1930</w:t>
      </w:r>
    </w:p>
    <w:p w14:paraId="637CDD84" w14:textId="77777777" w:rsidR="697622E9" w:rsidRDefault="697622E9" w:rsidP="697622E9">
      <w:pPr>
        <w:spacing w:after="160" w:line="259" w:lineRule="auto"/>
        <w:rPr>
          <w:rFonts w:ascii="Calibri" w:eastAsia="Calibri" w:hAnsi="Calibri"/>
          <w:lang w:val="fr-CA"/>
        </w:rPr>
      </w:pPr>
    </w:p>
    <w:p w14:paraId="484AF595" w14:textId="77777777" w:rsidR="634AA47B" w:rsidRDefault="697622E9" w:rsidP="634AA47B">
      <w:pPr>
        <w:spacing w:after="160" w:line="259" w:lineRule="auto"/>
        <w:rPr>
          <w:rFonts w:ascii="Calibri" w:eastAsia="Calibri" w:hAnsi="Calibri"/>
          <w:lang w:val="fr-CA"/>
        </w:rPr>
      </w:pPr>
      <w:r w:rsidRPr="697622E9">
        <w:rPr>
          <w:rFonts w:ascii="Calibri" w:eastAsia="Calibri" w:hAnsi="Calibri"/>
          <w:lang w:val="fr-CA"/>
        </w:rPr>
        <w:t>Théorie: La dérive des continents</w:t>
      </w:r>
    </w:p>
    <w:p w14:paraId="7EBC2CCB" w14:textId="77777777" w:rsidR="697622E9" w:rsidRDefault="697622E9" w:rsidP="697622E9">
      <w:pPr>
        <w:spacing w:after="160" w:line="259" w:lineRule="auto"/>
        <w:rPr>
          <w:rFonts w:ascii="Calibri" w:eastAsia="Calibri" w:hAnsi="Calibri"/>
          <w:lang w:val="fr-CA"/>
        </w:rPr>
      </w:pPr>
    </w:p>
    <w:p w14:paraId="140F5585" w14:textId="77777777" w:rsidR="697622E9" w:rsidRDefault="00BE526C" w:rsidP="697622E9">
      <w:pPr>
        <w:spacing w:after="160" w:line="259" w:lineRule="auto"/>
        <w:rPr>
          <w:rFonts w:ascii="Calibri" w:eastAsia="Calibri" w:hAnsi="Calibri"/>
          <w:lang w:val="fr-CA"/>
        </w:rPr>
      </w:pPr>
      <w:r w:rsidRPr="697622E9">
        <w:rPr>
          <w:rFonts w:ascii="Calibri" w:eastAsia="Calibri" w:hAnsi="Calibri"/>
          <w:lang w:val="fr-CA"/>
        </w:rPr>
        <w:t>Supercontinent: Pangée</w:t>
      </w:r>
    </w:p>
    <w:p w14:paraId="2B5086D7" w14:textId="77777777" w:rsidR="697622E9" w:rsidRDefault="697622E9" w:rsidP="697622E9">
      <w:pPr>
        <w:spacing w:after="160" w:line="259" w:lineRule="auto"/>
        <w:rPr>
          <w:rFonts w:ascii="Calibri" w:eastAsia="Calibri" w:hAnsi="Calibri"/>
          <w:lang w:val="fr-CA"/>
        </w:rPr>
      </w:pPr>
    </w:p>
    <w:p w14:paraId="4B51B06F" w14:textId="77777777" w:rsidR="697622E9" w:rsidRDefault="00BE526C" w:rsidP="697622E9">
      <w:pPr>
        <w:spacing w:after="160" w:line="259" w:lineRule="auto"/>
        <w:rPr>
          <w:rFonts w:ascii="Calibri" w:eastAsia="Calibri" w:hAnsi="Calibri"/>
          <w:lang w:val="fr-CA"/>
        </w:rPr>
      </w:pPr>
      <w:r w:rsidRPr="697622E9">
        <w:rPr>
          <w:rFonts w:ascii="Calibri" w:eastAsia="Calibri" w:hAnsi="Calibri"/>
          <w:lang w:val="fr-CA"/>
        </w:rPr>
        <w:t>Problème: Comment les continents se déplacent-ils?</w:t>
      </w:r>
    </w:p>
    <w:p w14:paraId="17EA735C" w14:textId="77777777" w:rsidR="697622E9" w:rsidRDefault="697622E9" w:rsidP="697622E9">
      <w:pPr>
        <w:spacing w:after="160" w:line="259" w:lineRule="auto"/>
        <w:rPr>
          <w:rFonts w:ascii="Calibri" w:eastAsia="Calibri" w:hAnsi="Calibri"/>
          <w:lang w:val="fr-CA"/>
        </w:rPr>
      </w:pPr>
    </w:p>
    <w:p w14:paraId="18584C84" w14:textId="77777777" w:rsidR="697622E9" w:rsidRDefault="00BE526C" w:rsidP="697622E9">
      <w:pPr>
        <w:spacing w:after="160" w:line="259" w:lineRule="auto"/>
        <w:rPr>
          <w:rFonts w:ascii="Calibri" w:eastAsia="Calibri" w:hAnsi="Calibri"/>
          <w:lang w:val="fr-CA"/>
        </w:rPr>
      </w:pPr>
      <w:r w:rsidRPr="697622E9">
        <w:rPr>
          <w:rFonts w:ascii="Calibri" w:eastAsia="Calibri" w:hAnsi="Calibri"/>
          <w:lang w:val="fr-CA"/>
        </w:rPr>
        <w:t xml:space="preserve">Personnage: Wilson </w:t>
      </w:r>
    </w:p>
    <w:p w14:paraId="0E7C315B" w14:textId="77777777" w:rsidR="697622E9" w:rsidRDefault="697622E9" w:rsidP="697622E9">
      <w:pPr>
        <w:spacing w:after="160" w:line="259" w:lineRule="auto"/>
        <w:rPr>
          <w:rFonts w:ascii="Calibri" w:eastAsia="Calibri" w:hAnsi="Calibri"/>
          <w:lang w:val="fr-CA"/>
        </w:rPr>
      </w:pPr>
    </w:p>
    <w:p w14:paraId="4D7E3BE3" w14:textId="77777777" w:rsidR="697622E9" w:rsidRDefault="00BE526C" w:rsidP="697622E9">
      <w:pPr>
        <w:spacing w:after="160" w:line="259" w:lineRule="auto"/>
        <w:rPr>
          <w:rFonts w:ascii="Calibri" w:eastAsia="Calibri" w:hAnsi="Calibri"/>
          <w:lang w:val="fr-CA"/>
        </w:rPr>
      </w:pPr>
      <w:r w:rsidRPr="697622E9">
        <w:rPr>
          <w:rFonts w:ascii="Calibri" w:eastAsia="Calibri" w:hAnsi="Calibri"/>
          <w:lang w:val="fr-CA"/>
        </w:rPr>
        <w:t>Solution: Le magma</w:t>
      </w:r>
    </w:p>
    <w:p w14:paraId="7ECC4668" w14:textId="77777777" w:rsidR="697622E9" w:rsidRDefault="697622E9" w:rsidP="697622E9">
      <w:pPr>
        <w:spacing w:after="160" w:line="259" w:lineRule="auto"/>
        <w:rPr>
          <w:rFonts w:ascii="Calibri" w:eastAsia="Calibri" w:hAnsi="Calibri"/>
          <w:lang w:val="fr-CA"/>
        </w:rPr>
      </w:pPr>
    </w:p>
    <w:p w14:paraId="7DB606E7" w14:textId="77777777" w:rsidR="697622E9" w:rsidRDefault="00BE526C" w:rsidP="697622E9">
      <w:pPr>
        <w:spacing w:after="160" w:line="259" w:lineRule="auto"/>
        <w:rPr>
          <w:rFonts w:ascii="Calibri" w:eastAsia="Calibri" w:hAnsi="Calibri"/>
          <w:lang w:val="fr-CA"/>
        </w:rPr>
      </w:pPr>
      <w:r w:rsidRPr="697622E9">
        <w:rPr>
          <w:rFonts w:ascii="Calibri" w:eastAsia="Calibri" w:hAnsi="Calibri"/>
          <w:lang w:val="fr-CA"/>
        </w:rPr>
        <w:t>Théorie: Les plaques tectoniques</w:t>
      </w:r>
    </w:p>
    <w:p w14:paraId="4B33C753" w14:textId="77777777" w:rsidR="634AA47B" w:rsidRDefault="00BE526C" w:rsidP="634AA47B">
      <w:pPr>
        <w:spacing w:after="160" w:line="259" w:lineRule="auto"/>
        <w:rPr>
          <w:rFonts w:ascii="Calibri" w:eastAsia="Calibri" w:hAnsi="Calibri"/>
          <w:sz w:val="22"/>
          <w:szCs w:val="22"/>
        </w:rPr>
      </w:pPr>
      <w:r>
        <w:rPr>
          <w:noProof/>
        </w:rPr>
        <w:lastRenderedPageBreak/>
        <w:drawing>
          <wp:inline distT="0" distB="0" distL="0" distR="0" wp14:anchorId="0F5BAEEF" wp14:editId="4B52CA2F">
            <wp:extent cx="3000375" cy="3695916"/>
            <wp:effectExtent l="0" t="0" r="0" b="0"/>
            <wp:docPr id="307381338" name="Image 307381338"/>
            <wp:cNvGraphicFramePr>
              <a:graphicFrameLocks xmlns:a="http://schemas.openxmlformats.org/drawingml/2006/main" noChangeAspect="1"/>
            </wp:cNvGraphicFramePr>
            <a:graphic xmlns:a="http://schemas.openxmlformats.org/drawingml/2006/main">
              <a:graphicData uri="http://schemas.openxmlformats.org/drawingml/2006/picture">
                <pic:pic xmlns:pic="http://schemas.openxmlformats.org/drawingml/2006/picture">
                  <pic:nvPicPr>
                    <pic:cNvPr id="1069561688" name=""/>
                    <pic:cNvPicPr/>
                  </pic:nvPicPr>
                  <pic:blipFill>
                    <a:blip r:embed="rId10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ic:blipFill>
                  <pic:spPr>
                    <a:xfrm>
                      <a:off x="0" y="0"/>
                      <a:ext cx="3000375" cy="3695916"/>
                    </a:xfrm>
                    <a:prstGeom prst="rect">
                      <a:avLst/>
                    </a:prstGeom>
                  </pic:spPr>
                </pic:pic>
              </a:graphicData>
            </a:graphic>
          </wp:inline>
        </w:drawing>
      </w:r>
      <w:r>
        <w:rPr>
          <w:noProof/>
        </w:rPr>
        <w:drawing>
          <wp:inline distT="0" distB="0" distL="0" distR="0" wp14:anchorId="4223523A" wp14:editId="60165D26">
            <wp:extent cx="4572000" cy="2686050"/>
            <wp:effectExtent l="0" t="0" r="0" b="0"/>
            <wp:docPr id="77377405" name="Image 77377405"/>
            <wp:cNvGraphicFramePr>
              <a:graphicFrameLocks xmlns:a="http://schemas.openxmlformats.org/drawingml/2006/main" noChangeAspect="1"/>
            </wp:cNvGraphicFramePr>
            <a:graphic xmlns:a="http://schemas.openxmlformats.org/drawingml/2006/main">
              <a:graphicData uri="http://schemas.openxmlformats.org/drawingml/2006/picture">
                <pic:pic xmlns:pic="http://schemas.openxmlformats.org/drawingml/2006/picture">
                  <pic:nvPicPr>
                    <pic:cNvPr id="1012491821" name=""/>
                    <pic:cNvPicPr/>
                  </pic:nvPicPr>
                  <pic:blipFill>
                    <a:blip r:embed="rId11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ic:blipFill>
                  <pic:spPr>
                    <a:xfrm>
                      <a:off x="0" y="0"/>
                      <a:ext cx="4572000" cy="2686050"/>
                    </a:xfrm>
                    <a:prstGeom prst="rect">
                      <a:avLst/>
                    </a:prstGeom>
                  </pic:spPr>
                </pic:pic>
              </a:graphicData>
            </a:graphic>
          </wp:inline>
        </w:drawing>
      </w:r>
      <w:r w:rsidR="697622E9">
        <w:rPr>
          <w:noProof/>
        </w:rPr>
        <w:lastRenderedPageBreak/>
        <w:drawing>
          <wp:inline distT="0" distB="0" distL="0" distR="0" wp14:anchorId="55007217" wp14:editId="0D25BCCB">
            <wp:extent cx="3524250" cy="2114550"/>
            <wp:effectExtent l="0" t="0" r="0" b="0"/>
            <wp:docPr id="50947051" name="Image 50947051"/>
            <wp:cNvGraphicFramePr>
              <a:graphicFrameLocks xmlns:a="http://schemas.openxmlformats.org/drawingml/2006/main" noChangeAspect="1"/>
            </wp:cNvGraphicFramePr>
            <a:graphic xmlns:a="http://schemas.openxmlformats.org/drawingml/2006/main">
              <a:graphicData uri="http://schemas.openxmlformats.org/drawingml/2006/picture">
                <pic:pic xmlns:pic="http://schemas.openxmlformats.org/drawingml/2006/picture">
                  <pic:nvPicPr>
                    <pic:cNvPr id="898626622" name=""/>
                    <pic:cNvPicPr/>
                  </pic:nvPicPr>
                  <pic:blipFill>
                    <a:blip r:embed="rId1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ic:blipFill>
                  <pic:spPr>
                    <a:xfrm>
                      <a:off x="0" y="0"/>
                      <a:ext cx="3524250" cy="2114550"/>
                    </a:xfrm>
                    <a:prstGeom prst="rect">
                      <a:avLst/>
                    </a:prstGeom>
                  </pic:spPr>
                </pic:pic>
              </a:graphicData>
            </a:graphic>
          </wp:inline>
        </w:drawing>
      </w:r>
    </w:p>
    <w:sectPr w:rsidR="634AA47B">
      <w:type w:val="continuous"/>
      <w:pgSz w:w="12240" w:h="15840"/>
      <w:pgMar w:top="1440" w:right="1440" w:bottom="1440" w:left="1440" w:header="720" w:footer="720" w:gutter="0"/>
      <w:cols w:space="720"/>
      <w:docGrid w:linePitch="360"/>
    </w:sectPr>
  </w:body>
</w:document>
</file>

<file path=word/fontTable.xml><?xml version="1.0" encoding="utf-8"?>
<w:font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mc:Ignorable="w14 w15 w16se w16cid w16 w16cex w16sdtdh">
  <w:font w:name="Times New Roman">
    <w:panose1 w:val="02020603050405020304"/>
    <w:charset w:val="00"/>
    <w:family w:val="roman"/>
    <w:pitch w:val="variable"/>
    <w:sig w:usb0="E0002EFF" w:usb1="C000785B" w:usb2="00000009" w:usb3="00000000" w:csb0="000001FF" w:csb1="00000000"/>
  </w:font>
  <w:font w:name="sans-serif">
    <w:altName w:val="Cambria"/>
    <w:panose1 w:val="00000000000000000000"/>
    <w:charset w:val="00"/>
    <w:family w:val="roman"/>
    <w:notTrueType/>
    <w:pitch w:val="default"/>
  </w:font>
  <w:font w:name="serif">
    <w:panose1 w:val="00000000000000000000"/>
    <w:charset w:val="00"/>
    <w:family w:val="roman"/>
    <w:notTrueType/>
    <w:pitch w:val="default"/>
  </w:font>
  <w:font w:name="Calibri">
    <w:panose1 w:val="020F0502020204030204"/>
    <w:charset w:val="00"/>
    <w:family w:val="swiss"/>
    <w:pitch w:val="variable"/>
    <w:sig w:usb0="E4002EFF" w:usb1="C000247B" w:usb2="00000009" w:usb3="00000000" w:csb0="000001FF" w:csb1="00000000"/>
  </w:font>
  <w:font w:name="Calibri Light">
    <w:panose1 w:val="020F0302020204030204"/>
    <w:charset w:val="00"/>
    <w:family w:val="swiss"/>
    <w:pitch w:val="variable"/>
    <w:sig w:usb0="E4002EFF" w:usb1="C000247B" w:usb2="00000009" w:usb3="00000000" w:csb0="000001FF" w:csb1="00000000"/>
  </w:font>
</w:fonts>
</file>

<file path=word/settings.xml><?xml version="1.0" encoding="utf-8"?>
<w:settings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sl="http://schemas.openxmlformats.org/schemaLibrary/2006/main" mc:Ignorable="w14 w15 w16se w16cid w16 w16cex w16sdtdh">
  <w:zoom w:percent="100"/>
  <w:defaultTabStop w:val="720"/>
  <w:hyphenationZone w:val="425"/>
  <w:noPunctuationKerning/>
  <w:characterSpacingControl w:val="doNotCompress"/>
  <w:compat>
    <w:compatSetting w:name="compatibilityMode" w:uri="http://schemas.microsoft.com/office/word" w:val="15"/>
    <w:compatSetting w:name="overrideTableStyleFontSizeAndJustification" w:uri="http://schemas.microsoft.com/office/word" w:val="1"/>
    <w:compatSetting w:name="enableOpenTypeFeatures" w:uri="http://schemas.microsoft.com/office/word" w:val="1"/>
    <w:compatSetting w:name="doNotFlipMirrorIndents" w:uri="http://schemas.microsoft.com/office/word" w:val="1"/>
    <w:compatSetting w:name="differentiateMultirowTableHeaders" w:uri="http://schemas.microsoft.com/office/word" w:val="1"/>
    <w:compatSetting w:name="useWord2013TrackBottomHyphenation" w:uri="http://schemas.microsoft.com/office/word" w:val="0"/>
  </w:compat>
  <w:rsids>
    <w:rsidRoot w:val="00C01ABC"/>
    <w:rsid w:val="00BE526C"/>
    <w:rsid w:val="00C01ABC"/>
    <w:rsid w:val="00C02C92"/>
    <w:rsid w:val="634AA47B"/>
    <w:rsid w:val="697622E9"/>
  </w:rsids>
  <m:mathPr>
    <m:mathFont m:val="Cambria Math"/>
    <m:brkBin m:val="before"/>
    <m:brkBinSub m:val="--"/>
    <m:smallFrac m:val="0"/>
    <m:dispDef/>
    <m:lMargin m:val="0"/>
    <m:rMargin m:val="0"/>
    <m:defJc m:val="centerGroup"/>
    <m:wrapIndent m:val="1440"/>
    <m:intLim m:val="subSup"/>
    <m:naryLim m:val="undOvr"/>
  </m:mathPr>
  <w:themeFontLang w:val="fr-CA"/>
  <w:clrSchemeMapping w:bg1="light1" w:t1="dark1" w:bg2="light2" w:t2="dark2" w:accent1="accent1" w:accent2="accent2" w:accent3="accent3" w:accent4="accent4" w:accent5="accent5" w:accent6="accent6" w:hyperlink="hyperlink" w:followedHyperlink="followedHyperlink"/>
  <w:shapeDefaults>
    <o:shapedefaults v:ext="edit" spidmax="1030"/>
    <o:shapelayout v:ext="edit">
      <o:idmap v:ext="edit" data="1"/>
    </o:shapelayout>
  </w:shapeDefaults>
  <w:decimalSymbol w:val=","/>
  <w:listSeparator w:val=";"/>
  <w14:docId w14:val="5175EA82"/>
  <w15:docId w15:val="{BCF715F3-A967-455F-ACF4-84A71A98FC7A}"/>
</w:settings>
</file>

<file path=word/styles.xml><?xml version="1.0" encoding="utf-8"?>
<w:style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mc:Ignorable="w14 w15 w16se w16cid w16 w16cex w16sdtdh">
  <w:docDefaults>
    <w:rPrDefault>
      <w:rPr>
        <w:rFonts w:ascii="Times New Roman" w:eastAsia="Times New Roman" w:hAnsi="Times New Roman" w:cs="Times New Roman"/>
        <w:lang w:val="en-US" w:eastAsia="en-US" w:bidi="ar-SA"/>
      </w:rPr>
    </w:rPrDefault>
    <w:pPrDefault/>
  </w:docDefaults>
  <w:latentStyles w:defLockedState="0" w:defUIPriority="99" w:defSemiHidden="0" w:defUnhideWhenUsed="0" w:defQFormat="0" w:count="376">
    <w:lsdException w:name="Normal" w:uiPriority="0" w:qFormat="1"/>
    <w:lsdException w:name="heading 1" w:uiPriority="9" w:qFormat="1"/>
    <w:lsdException w:name="heading 2" w:semiHidden="1" w:uiPriority="9" w:unhideWhenUsed="1" w:qFormat="1"/>
    <w:lsdException w:name="heading 3" w:semiHidden="1" w:uiPriority="9" w:unhideWhenUsed="1" w:qFormat="1"/>
    <w:lsdException w:name="heading 4" w:semiHidden="1" w:uiPriority="9" w:unhideWhenUsed="1" w:qFormat="1"/>
    <w:lsdException w:name="heading 5" w:semiHidden="1" w:uiPriority="9" w:unhideWhenUsed="1" w:qFormat="1"/>
    <w:lsdException w:name="heading 6" w:semiHidden="1" w:uiPriority="9" w:unhideWhenUsed="1" w:qFormat="1"/>
    <w:lsdException w:name="heading 7" w:semiHidden="1" w:uiPriority="9" w:unhideWhenUsed="1" w:qFormat="1"/>
    <w:lsdException w:name="heading 8" w:semiHidden="1" w:uiPriority="9" w:unhideWhenUsed="1" w:qFormat="1"/>
    <w:lsdException w:name="heading 9" w:semiHidden="1" w:uiPriority="9" w:unhideWhenUsed="1" w:qFormat="1"/>
    <w:lsdException w:name="index 1" w:semiHidden="1" w:unhideWhenUsed="1"/>
    <w:lsdException w:name="index 2" w:semiHidden="1" w:unhideWhenUsed="1"/>
    <w:lsdException w:name="index 3" w:semiHidden="1" w:unhideWhenUsed="1"/>
    <w:lsdException w:name="index 4" w:semiHidden="1" w:unhideWhenUsed="1"/>
    <w:lsdException w:name="index 5" w:semiHidden="1" w:unhideWhenUsed="1"/>
    <w:lsdException w:name="index 6" w:semiHidden="1" w:unhideWhenUsed="1"/>
    <w:lsdException w:name="index 7" w:semiHidden="1" w:unhideWhenUsed="1"/>
    <w:lsdException w:name="index 8" w:semiHidden="1" w:unhideWhenUsed="1"/>
    <w:lsdException w:name="index 9" w:semiHidden="1" w:unhideWhenUsed="1"/>
    <w:lsdException w:name="toc 1" w:semiHidden="1" w:uiPriority="39" w:unhideWhenUsed="1"/>
    <w:lsdException w:name="toc 2" w:semiHidden="1" w:uiPriority="39" w:unhideWhenUsed="1"/>
    <w:lsdException w:name="toc 3" w:semiHidden="1" w:uiPriority="39" w:unhideWhenUsed="1"/>
    <w:lsdException w:name="toc 4" w:semiHidden="1" w:uiPriority="39" w:unhideWhenUsed="1"/>
    <w:lsdException w:name="toc 5" w:semiHidden="1" w:uiPriority="39" w:unhideWhenUsed="1"/>
    <w:lsdException w:name="toc 6" w:semiHidden="1" w:uiPriority="39" w:unhideWhenUsed="1"/>
    <w:lsdException w:name="toc 7" w:semiHidden="1" w:uiPriority="39" w:unhideWhenUsed="1"/>
    <w:lsdException w:name="toc 8" w:semiHidden="1" w:uiPriority="39" w:unhideWhenUsed="1"/>
    <w:lsdException w:name="toc 9" w:semiHidden="1" w:uiPriority="39" w:unhideWhenUsed="1"/>
    <w:lsdException w:name="Normal Indent" w:semiHidden="1" w:unhideWhenUsed="1"/>
    <w:lsdException w:name="footnote text" w:semiHidden="1" w:unhideWhenUsed="1"/>
    <w:lsdException w:name="annotation text" w:semiHidden="1" w:unhideWhenUsed="1"/>
    <w:lsdException w:name="header" w:semiHidden="1" w:unhideWhenUsed="1"/>
    <w:lsdException w:name="footer" w:semiHidden="1" w:unhideWhenUsed="1"/>
    <w:lsdException w:name="index heading" w:semiHidden="1" w:unhideWhenUsed="1"/>
    <w:lsdException w:name="caption" w:semiHidden="1" w:uiPriority="35" w:unhideWhenUsed="1" w:qFormat="1"/>
    <w:lsdException w:name="table of figures" w:semiHidden="1" w:unhideWhenUsed="1"/>
    <w:lsdException w:name="envelope address" w:semiHidden="1" w:unhideWhenUsed="1"/>
    <w:lsdException w:name="envelope return" w:semiHidden="1" w:unhideWhenUsed="1"/>
    <w:lsdException w:name="footnote reference" w:semiHidden="1" w:unhideWhenUsed="1"/>
    <w:lsdException w:name="annotation reference" w:semiHidden="1" w:unhideWhenUsed="1"/>
    <w:lsdException w:name="line number" w:semiHidden="1" w:unhideWhenUsed="1"/>
    <w:lsdException w:name="page number" w:semiHidden="1" w:unhideWhenUsed="1"/>
    <w:lsdException w:name="endnote reference" w:semiHidden="1" w:unhideWhenUsed="1"/>
    <w:lsdException w:name="endnote text" w:semiHidden="1" w:unhideWhenUsed="1"/>
    <w:lsdException w:name="table of authorities" w:semiHidden="1" w:unhideWhenUsed="1"/>
    <w:lsdException w:name="macro" w:semiHidden="1" w:unhideWhenUsed="1"/>
    <w:lsdException w:name="toa heading" w:semiHidden="1" w:unhideWhenUsed="1"/>
    <w:lsdException w:name="List" w:semiHidden="1" w:unhideWhenUsed="1"/>
    <w:lsdException w:name="List Bullet" w:semiHidden="1" w:unhideWhenUsed="1"/>
    <w:lsdException w:name="List Number" w:semiHidden="1" w:unhideWhenUsed="1"/>
    <w:lsdException w:name="List 2" w:semiHidden="1" w:unhideWhenUsed="1"/>
    <w:lsdException w:name="List 3" w:semiHidden="1" w:unhideWhenUsed="1"/>
    <w:lsdException w:name="List 4" w:semiHidden="1" w:unhideWhenUsed="1"/>
    <w:lsdException w:name="List 5" w:semiHidden="1" w:unhideWhenUsed="1"/>
    <w:lsdException w:name="List Bullet 2" w:semiHidden="1" w:unhideWhenUsed="1"/>
    <w:lsdException w:name="List Bullet 3" w:semiHidden="1" w:unhideWhenUsed="1"/>
    <w:lsdException w:name="List Bullet 4" w:semiHidden="1" w:unhideWhenUsed="1"/>
    <w:lsdException w:name="List Bullet 5" w:semiHidden="1" w:unhideWhenUsed="1"/>
    <w:lsdException w:name="List Number 2" w:semiHidden="1" w:unhideWhenUsed="1"/>
    <w:lsdException w:name="List Number 3" w:semiHidden="1" w:unhideWhenUsed="1"/>
    <w:lsdException w:name="List Number 4" w:semiHidden="1" w:unhideWhenUsed="1"/>
    <w:lsdException w:name="List Number 5" w:semiHidden="1" w:unhideWhenUsed="1"/>
    <w:lsdException w:name="Title" w:uiPriority="10" w:qFormat="1"/>
    <w:lsdException w:name="Closing" w:semiHidden="1" w:unhideWhenUsed="1"/>
    <w:lsdException w:name="Signature" w:semiHidden="1" w:unhideWhenUsed="1"/>
    <w:lsdException w:name="Default Paragraph Font" w:semiHidden="1" w:uiPriority="1" w:unhideWhenUsed="1"/>
    <w:lsdException w:name="Body Text" w:semiHidden="1" w:unhideWhenUsed="1"/>
    <w:lsdException w:name="Body Text Indent" w:semiHidden="1" w:unhideWhenUsed="1"/>
    <w:lsdException w:name="List Continue" w:semiHidden="1" w:unhideWhenUsed="1"/>
    <w:lsdException w:name="List Continue 2" w:semiHidden="1" w:unhideWhenUsed="1"/>
    <w:lsdException w:name="List Continue 3" w:semiHidden="1" w:unhideWhenUsed="1"/>
    <w:lsdException w:name="List Continue 4" w:semiHidden="1" w:unhideWhenUsed="1"/>
    <w:lsdException w:name="List Continue 5" w:semiHidden="1" w:unhideWhenUsed="1"/>
    <w:lsdException w:name="Message Header" w:semiHidden="1" w:unhideWhenUsed="1"/>
    <w:lsdException w:name="Subtitle" w:uiPriority="11" w:qFormat="1"/>
    <w:lsdException w:name="Salutation" w:semiHidden="1" w:unhideWhenUsed="1"/>
    <w:lsdException w:name="Date" w:semiHidden="1" w:unhideWhenUsed="1"/>
    <w:lsdException w:name="Body Text First Indent" w:semiHidden="1" w:unhideWhenUsed="1"/>
    <w:lsdException w:name="Body Text First Indent 2" w:semiHidden="1" w:unhideWhenUsed="1"/>
    <w:lsdException w:name="Note Heading" w:semiHidden="1" w:unhideWhenUsed="1"/>
    <w:lsdException w:name="Body Text 2" w:semiHidden="1" w:unhideWhenUsed="1"/>
    <w:lsdException w:name="Body Text 3" w:semiHidden="1" w:unhideWhenUsed="1"/>
    <w:lsdException w:name="Body Text Indent 2" w:semiHidden="1" w:unhideWhenUsed="1"/>
    <w:lsdException w:name="Body Text Indent 3" w:semiHidden="1" w:unhideWhenUsed="1"/>
    <w:lsdException w:name="Block Text" w:semiHidden="1" w:unhideWhenUsed="1"/>
    <w:lsdException w:name="Hyperlink" w:semiHidden="1" w:unhideWhenUsed="1"/>
    <w:lsdException w:name="FollowedHyperlink" w:semiHidden="1" w:unhideWhenUsed="1"/>
    <w:lsdException w:name="Strong" w:uiPriority="22" w:qFormat="1"/>
    <w:lsdException w:name="Emphasis" w:uiPriority="20" w:qFormat="1"/>
    <w:lsdException w:name="Document Map" w:semiHidden="1" w:unhideWhenUsed="1"/>
    <w:lsdException w:name="Plain Text" w:semiHidden="1" w:unhideWhenUsed="1"/>
    <w:lsdException w:name="E-mail Signature" w:semiHidden="1" w:unhideWhenUsed="1"/>
    <w:lsdException w:name="HTML Top of Form" w:semiHidden="1" w:unhideWhenUsed="1"/>
    <w:lsdException w:name="HTML Bottom of Form" w:semiHidden="1" w:unhideWhenUsed="1"/>
    <w:lsdException w:name="Normal (Web)" w:semiHidden="1" w:unhideWhenUsed="1"/>
    <w:lsdException w:name="HTML Acronym" w:semiHidden="1" w:unhideWhenUsed="1"/>
    <w:lsdException w:name="HTML Address" w:semiHidden="1" w:unhideWhenUsed="1"/>
    <w:lsdException w:name="HTML Cite" w:semiHidden="1" w:unhideWhenUsed="1"/>
    <w:lsdException w:name="HTML Code" w:semiHidden="1" w:unhideWhenUsed="1"/>
    <w:lsdException w:name="HTML Definition" w:semiHidden="1" w:unhideWhenUsed="1"/>
    <w:lsdException w:name="HTML Keyboard" w:semiHidden="1" w:unhideWhenUsed="1"/>
    <w:lsdException w:name="HTML Preformatted" w:semiHidden="1" w:unhideWhenUsed="1"/>
    <w:lsdException w:name="HTML Sample" w:semiHidden="1" w:unhideWhenUsed="1"/>
    <w:lsdException w:name="HTML Typewriter" w:semiHidden="1" w:unhideWhenUsed="1"/>
    <w:lsdException w:name="HTML Variable" w:semiHidden="1" w:unhideWhenUsed="1"/>
    <w:lsdException w:name="Normal Table" w:semiHidden="1" w:unhideWhenUsed="1"/>
    <w:lsdException w:name="annotation subject" w:semiHidden="1" w:unhideWhenUsed="1"/>
    <w:lsdException w:name="No List" w:semiHidden="1" w:unhideWhenUsed="1"/>
    <w:lsdException w:name="Outline List 1" w:semiHidden="1" w:unhideWhenUsed="1"/>
    <w:lsdException w:name="Outline List 2" w:semiHidden="1" w:unhideWhenUsed="1"/>
    <w:lsdException w:name="Outline List 3" w:semiHidden="1" w:unhideWhenUsed="1"/>
    <w:lsdException w:name="Table Simple 1" w:semiHidden="1" w:unhideWhenUsed="1"/>
    <w:lsdException w:name="Table Simple 2" w:semiHidden="1" w:unhideWhenUsed="1"/>
    <w:lsdException w:name="Table Simple 3" w:semiHidden="1" w:unhideWhenUsed="1"/>
    <w:lsdException w:name="Table Classic 1" w:semiHidden="1" w:unhideWhenUsed="1"/>
    <w:lsdException w:name="Table Classic 2" w:semiHidden="1" w:unhideWhenUsed="1"/>
    <w:lsdException w:name="Table Classic 3" w:semiHidden="1" w:unhideWhenUsed="1"/>
    <w:lsdException w:name="Table Classic 4" w:semiHidden="1" w:unhideWhenUsed="1"/>
    <w:lsdException w:name="Table Colorful 1" w:semiHidden="1" w:unhideWhenUsed="1"/>
    <w:lsdException w:name="Table Colorful 2" w:semiHidden="1" w:unhideWhenUsed="1"/>
    <w:lsdException w:name="Table Colorful 3" w:semiHidden="1" w:unhideWhenUsed="1"/>
    <w:lsdException w:name="Table Columns 1" w:semiHidden="1" w:unhideWhenUsed="1"/>
    <w:lsdException w:name="Table Columns 2" w:semiHidden="1" w:unhideWhenUsed="1"/>
    <w:lsdException w:name="Table Columns 3" w:semiHidden="1" w:unhideWhenUsed="1"/>
    <w:lsdException w:name="Table Columns 4" w:semiHidden="1" w:unhideWhenUsed="1"/>
    <w:lsdException w:name="Table Columns 5" w:semiHidden="1" w:unhideWhenUsed="1"/>
    <w:lsdException w:name="Table Grid 1" w:semiHidden="1" w:unhideWhenUsed="1"/>
    <w:lsdException w:name="Table Grid 2" w:semiHidden="1" w:unhideWhenUsed="1"/>
    <w:lsdException w:name="Table Grid 3" w:semiHidden="1" w:unhideWhenUsed="1"/>
    <w:lsdException w:name="Table Grid 4" w:semiHidden="1" w:unhideWhenUsed="1"/>
    <w:lsdException w:name="Table Grid 5" w:semiHidden="1" w:unhideWhenUsed="1"/>
    <w:lsdException w:name="Table Grid 6" w:semiHidden="1" w:unhideWhenUsed="1"/>
    <w:lsdException w:name="Table Grid 7" w:semiHidden="1" w:unhideWhenUsed="1"/>
    <w:lsdException w:name="Table Grid 8" w:semiHidden="1" w:unhideWhenUsed="1"/>
    <w:lsdException w:name="Table List 1" w:semiHidden="1" w:unhideWhenUsed="1"/>
    <w:lsdException w:name="Table List 2" w:semiHidden="1" w:unhideWhenUsed="1"/>
    <w:lsdException w:name="Table List 3" w:semiHidden="1" w:unhideWhenUsed="1"/>
    <w:lsdException w:name="Table List 4" w:semiHidden="1" w:unhideWhenUsed="1"/>
    <w:lsdException w:name="Table List 5" w:semiHidden="1" w:unhideWhenUsed="1"/>
    <w:lsdException w:name="Table List 6" w:semiHidden="1" w:unhideWhenUsed="1"/>
    <w:lsdException w:name="Table List 7" w:semiHidden="1" w:unhideWhenUsed="1"/>
    <w:lsdException w:name="Table List 8" w:semiHidden="1" w:unhideWhenUsed="1"/>
    <w:lsdException w:name="Table 3D effects 1" w:semiHidden="1" w:unhideWhenUsed="1"/>
    <w:lsdException w:name="Table 3D effects 2" w:semiHidden="1" w:unhideWhenUsed="1"/>
    <w:lsdException w:name="Table 3D effects 3" w:semiHidden="1" w:unhideWhenUsed="1"/>
    <w:lsdException w:name="Table Contemporary" w:semiHidden="1" w:unhideWhenUsed="1"/>
    <w:lsdException w:name="Table Elegant" w:semiHidden="1" w:unhideWhenUsed="1"/>
    <w:lsdException w:name="Table Professional" w:semiHidden="1" w:unhideWhenUsed="1"/>
    <w:lsdException w:name="Table Subtle 1" w:semiHidden="1" w:unhideWhenUsed="1"/>
    <w:lsdException w:name="Table Subtle 2" w:semiHidden="1" w:unhideWhenUsed="1"/>
    <w:lsdException w:name="Table Web 1" w:semiHidden="1" w:unhideWhenUsed="1"/>
    <w:lsdException w:name="Table Web 2" w:semiHidden="1" w:unhideWhenUsed="1"/>
    <w:lsdException w:name="Table Web 3" w:semiHidden="1" w:unhideWhenUsed="1"/>
    <w:lsdException w:name="Balloon Text" w:semiHidden="1" w:unhideWhenUsed="1"/>
    <w:lsdException w:name="Table Grid" w:semiHidden="1" w:uiPriority="59" w:unhideWhenUsed="1"/>
    <w:lsdException w:name="Table Theme" w:semiHidden="1" w:unhideWhenUsed="1"/>
    <w:lsdException w:name="Placeholder Text" w:semiHidden="1"/>
    <w:lsdException w:name="No Spacing" w:uiPriority="1" w:qFormat="1"/>
    <w:lsdException w:name="Light Shading" w:uiPriority="60"/>
    <w:lsdException w:name="Light List" w:uiPriority="61"/>
    <w:lsdException w:name="Light Grid" w:uiPriority="62"/>
    <w:lsdException w:name="Medium Shading 1" w:uiPriority="63"/>
    <w:lsdException w:name="Medium Shading 2" w:uiPriority="64"/>
    <w:lsdException w:name="Medium List 1" w:uiPriority="65"/>
    <w:lsdException w:name="Medium List 2" w:uiPriority="66"/>
    <w:lsdException w:name="Medium Grid 1" w:uiPriority="67"/>
    <w:lsdException w:name="Medium Grid 2" w:uiPriority="68"/>
    <w:lsdException w:name="Medium Grid 3" w:uiPriority="69"/>
    <w:lsdException w:name="Dark List" w:uiPriority="70"/>
    <w:lsdException w:name="Colorful Shading" w:uiPriority="71"/>
    <w:lsdException w:name="Colorful List" w:uiPriority="72"/>
    <w:lsdException w:name="Colorful Grid" w:uiPriority="73"/>
    <w:lsdException w:name="Light Shading Accent 1" w:uiPriority="60"/>
    <w:lsdException w:name="Light List Accent 1" w:uiPriority="61"/>
    <w:lsdException w:name="Light Grid Accent 1" w:uiPriority="62"/>
    <w:lsdException w:name="Medium Shading 1 Accent 1" w:uiPriority="63"/>
    <w:lsdException w:name="Medium Shading 2 Accent 1" w:uiPriority="64"/>
    <w:lsdException w:name="Medium List 1 Accent 1" w:uiPriority="65"/>
    <w:lsdException w:name="Revision" w:semiHidden="1"/>
    <w:lsdException w:name="List Paragraph" w:uiPriority="34" w:qFormat="1"/>
    <w:lsdException w:name="Quote" w:uiPriority="29" w:qFormat="1"/>
    <w:lsdException w:name="Intense Quote" w:uiPriority="30" w:qFormat="1"/>
    <w:lsdException w:name="Medium List 2 Accent 1" w:uiPriority="66"/>
    <w:lsdException w:name="Medium Grid 1 Accent 1" w:uiPriority="67"/>
    <w:lsdException w:name="Medium Grid 2 Accent 1" w:uiPriority="68"/>
    <w:lsdException w:name="Medium Grid 3 Accent 1" w:uiPriority="69"/>
    <w:lsdException w:name="Dark List Accent 1" w:uiPriority="70"/>
    <w:lsdException w:name="Colorful Shading Accent 1" w:uiPriority="71"/>
    <w:lsdException w:name="Colorful List Accent 1" w:uiPriority="72"/>
    <w:lsdException w:name="Colorful Grid Accent 1" w:uiPriority="73"/>
    <w:lsdException w:name="Light Shading Accent 2" w:uiPriority="60"/>
    <w:lsdException w:name="Light List Accent 2" w:uiPriority="61"/>
    <w:lsdException w:name="Light Grid Accent 2" w:uiPriority="62"/>
    <w:lsdException w:name="Medium Shading 1 Accent 2" w:uiPriority="63"/>
    <w:lsdException w:name="Medium Shading 2 Accent 2" w:uiPriority="64"/>
    <w:lsdException w:name="Medium List 1 Accent 2" w:uiPriority="65"/>
    <w:lsdException w:name="Medium List 2 Accent 2" w:uiPriority="66"/>
    <w:lsdException w:name="Medium Grid 1 Accent 2" w:uiPriority="67"/>
    <w:lsdException w:name="Medium Grid 2 Accent 2" w:uiPriority="68"/>
    <w:lsdException w:name="Medium Grid 3 Accent 2" w:uiPriority="69"/>
    <w:lsdException w:name="Dark List Accent 2" w:uiPriority="70"/>
    <w:lsdException w:name="Colorful Shading Accent 2" w:uiPriority="71"/>
    <w:lsdException w:name="Colorful List Accent 2" w:uiPriority="72"/>
    <w:lsdException w:name="Colorful Grid Accent 2" w:uiPriority="73"/>
    <w:lsdException w:name="Light Shading Accent 3" w:uiPriority="60"/>
    <w:lsdException w:name="Light List Accent 3" w:uiPriority="61"/>
    <w:lsdException w:name="Light Grid Accent 3" w:uiPriority="62"/>
    <w:lsdException w:name="Medium Shading 1 Accent 3" w:uiPriority="63"/>
    <w:lsdException w:name="Medium Shading 2 Accent 3" w:uiPriority="64"/>
    <w:lsdException w:name="Medium List 1 Accent 3" w:uiPriority="65"/>
    <w:lsdException w:name="Medium List 2 Accent 3" w:uiPriority="66"/>
    <w:lsdException w:name="Medium Grid 1 Accent 3" w:uiPriority="67"/>
    <w:lsdException w:name="Medium Grid 2 Accent 3" w:uiPriority="68"/>
    <w:lsdException w:name="Medium Grid 3 Accent 3" w:uiPriority="69"/>
    <w:lsdException w:name="Dark List Accent 3" w:uiPriority="70"/>
    <w:lsdException w:name="Colorful Shading Accent 3" w:uiPriority="71"/>
    <w:lsdException w:name="Colorful List Accent 3" w:uiPriority="72"/>
    <w:lsdException w:name="Colorful Grid Accent 3" w:uiPriority="73"/>
    <w:lsdException w:name="Light Shading Accent 4" w:uiPriority="60"/>
    <w:lsdException w:name="Light List Accent 4" w:uiPriority="61"/>
    <w:lsdException w:name="Light Grid Accent 4" w:uiPriority="62"/>
    <w:lsdException w:name="Medium Shading 1 Accent 4" w:uiPriority="63"/>
    <w:lsdException w:name="Medium Shading 2 Accent 4" w:uiPriority="64"/>
    <w:lsdException w:name="Medium List 1 Accent 4" w:uiPriority="65"/>
    <w:lsdException w:name="Medium List 2 Accent 4" w:uiPriority="66"/>
    <w:lsdException w:name="Medium Grid 1 Accent 4" w:uiPriority="67"/>
    <w:lsdException w:name="Medium Grid 2 Accent 4" w:uiPriority="68"/>
    <w:lsdException w:name="Medium Grid 3 Accent 4" w:uiPriority="69"/>
    <w:lsdException w:name="Dark List Accent 4" w:uiPriority="70"/>
    <w:lsdException w:name="Colorful Shading Accent 4" w:uiPriority="71"/>
    <w:lsdException w:name="Colorful List Accent 4" w:uiPriority="72"/>
    <w:lsdException w:name="Colorful Grid Accent 4" w:uiPriority="73"/>
    <w:lsdException w:name="Light Shading Accent 5" w:uiPriority="60"/>
    <w:lsdException w:name="Light List Accent 5" w:uiPriority="61"/>
    <w:lsdException w:name="Light Grid Accent 5" w:uiPriority="62"/>
    <w:lsdException w:name="Medium Shading 1 Accent 5" w:uiPriority="63"/>
    <w:lsdException w:name="Medium Shading 2 Accent 5" w:uiPriority="64"/>
    <w:lsdException w:name="Medium List 1 Accent 5" w:uiPriority="65"/>
    <w:lsdException w:name="Medium List 2 Accent 5" w:uiPriority="66"/>
    <w:lsdException w:name="Medium Grid 1 Accent 5" w:uiPriority="67"/>
    <w:lsdException w:name="Medium Grid 2 Accent 5" w:uiPriority="68"/>
    <w:lsdException w:name="Medium Grid 3 Accent 5" w:uiPriority="69"/>
    <w:lsdException w:name="Dark List Accent 5" w:uiPriority="70"/>
    <w:lsdException w:name="Colorful Shading Accent 5" w:uiPriority="71"/>
    <w:lsdException w:name="Colorful List Accent 5" w:uiPriority="72"/>
    <w:lsdException w:name="Colorful Grid Accent 5" w:uiPriority="73"/>
    <w:lsdException w:name="Light Shading Accent 6" w:uiPriority="60"/>
    <w:lsdException w:name="Light List Accent 6" w:uiPriority="61"/>
    <w:lsdException w:name="Light Grid Accent 6" w:uiPriority="62"/>
    <w:lsdException w:name="Medium Shading 1 Accent 6" w:uiPriority="63"/>
    <w:lsdException w:name="Medium Shading 2 Accent 6" w:uiPriority="64"/>
    <w:lsdException w:name="Medium List 1 Accent 6" w:uiPriority="65"/>
    <w:lsdException w:name="Medium List 2 Accent 6" w:uiPriority="66"/>
    <w:lsdException w:name="Medium Grid 1 Accent 6" w:uiPriority="67"/>
    <w:lsdException w:name="Medium Grid 2 Accent 6" w:uiPriority="68"/>
    <w:lsdException w:name="Medium Grid 3 Accent 6" w:uiPriority="69"/>
    <w:lsdException w:name="Dark List Accent 6" w:uiPriority="70"/>
    <w:lsdException w:name="Colorful Shading Accent 6" w:uiPriority="71"/>
    <w:lsdException w:name="Colorful List Accent 6" w:uiPriority="72"/>
    <w:lsdException w:name="Colorful Grid Accent 6" w:uiPriority="73"/>
    <w:lsdException w:name="Subtle Emphasis" w:uiPriority="19" w:qFormat="1"/>
    <w:lsdException w:name="Intense Emphasis" w:uiPriority="21" w:qFormat="1"/>
    <w:lsdException w:name="Subtle Reference" w:uiPriority="31" w:qFormat="1"/>
    <w:lsdException w:name="Intense Reference" w:uiPriority="32" w:qFormat="1"/>
    <w:lsdException w:name="Book Title" w:uiPriority="33" w:qFormat="1"/>
    <w:lsdException w:name="Bibliography" w:semiHidden="1" w:uiPriority="37" w:unhideWhenUsed="1"/>
    <w:lsdException w:name="TOC Heading" w:semiHidden="1" w:uiPriority="39" w:unhideWhenUsed="1" w:qFormat="1"/>
    <w:lsdException w:name="Plain Table 1" w:uiPriority="41"/>
    <w:lsdException w:name="Plain Table 2" w:uiPriority="42"/>
    <w:lsdException w:name="Plain Table 3" w:uiPriority="43"/>
    <w:lsdException w:name="Plain Table 4" w:uiPriority="44"/>
    <w:lsdException w:name="Plain Table 5" w:uiPriority="45"/>
    <w:lsdException w:name="Grid Table Light" w:uiPriority="40"/>
    <w:lsdException w:name="Grid Table 1 Light" w:uiPriority="46"/>
    <w:lsdException w:name="Grid Table 2" w:uiPriority="47"/>
    <w:lsdException w:name="Grid Table 3" w:uiPriority="48"/>
    <w:lsdException w:name="Grid Table 4" w:uiPriority="49"/>
    <w:lsdException w:name="Grid Table 5 Dark" w:uiPriority="50"/>
    <w:lsdException w:name="Grid Table 6 Colorful" w:uiPriority="51"/>
    <w:lsdException w:name="Grid Table 7 Colorful" w:uiPriority="52"/>
    <w:lsdException w:name="Grid Table 1 Light Accent 1" w:uiPriority="46"/>
    <w:lsdException w:name="Grid Table 2 Accent 1" w:uiPriority="47"/>
    <w:lsdException w:name="Grid Table 3 Accent 1" w:uiPriority="48"/>
    <w:lsdException w:name="Grid Table 4 Accent 1" w:uiPriority="49"/>
    <w:lsdException w:name="Grid Table 5 Dark Accent 1" w:uiPriority="50"/>
    <w:lsdException w:name="Grid Table 6 Colorful Accent 1" w:uiPriority="51"/>
    <w:lsdException w:name="Grid Table 7 Colorful Accent 1" w:uiPriority="52"/>
    <w:lsdException w:name="Grid Table 1 Light Accent 2" w:uiPriority="46"/>
    <w:lsdException w:name="Grid Table 2 Accent 2" w:uiPriority="47"/>
    <w:lsdException w:name="Grid Table 3 Accent 2" w:uiPriority="48"/>
    <w:lsdException w:name="Grid Table 4 Accent 2" w:uiPriority="49"/>
    <w:lsdException w:name="Grid Table 5 Dark Accent 2" w:uiPriority="50"/>
    <w:lsdException w:name="Grid Table 6 Colorful Accent 2" w:uiPriority="51"/>
    <w:lsdException w:name="Grid Table 7 Colorful Accent 2" w:uiPriority="52"/>
    <w:lsdException w:name="Grid Table 1 Light Accent 3" w:uiPriority="46"/>
    <w:lsdException w:name="Grid Table 2 Accent 3" w:uiPriority="47"/>
    <w:lsdException w:name="Grid Table 3 Accent 3" w:uiPriority="48"/>
    <w:lsdException w:name="Grid Table 4 Accent 3" w:uiPriority="49"/>
    <w:lsdException w:name="Grid Table 5 Dark Accent 3" w:uiPriority="50"/>
    <w:lsdException w:name="Grid Table 6 Colorful Accent 3" w:uiPriority="51"/>
    <w:lsdException w:name="Grid Table 7 Colorful Accent 3" w:uiPriority="52"/>
    <w:lsdException w:name="Grid Table 1 Light Accent 4" w:uiPriority="46"/>
    <w:lsdException w:name="Grid Table 2 Accent 4" w:uiPriority="47"/>
    <w:lsdException w:name="Grid Table 3 Accent 4" w:uiPriority="48"/>
    <w:lsdException w:name="Grid Table 4 Accent 4" w:uiPriority="49"/>
    <w:lsdException w:name="Grid Table 5 Dark Accent 4" w:uiPriority="50"/>
    <w:lsdException w:name="Grid Table 6 Colorful Accent 4" w:uiPriority="51"/>
    <w:lsdException w:name="Grid Table 7 Colorful Accent 4" w:uiPriority="52"/>
    <w:lsdException w:name="Grid Table 1 Light Accent 5" w:uiPriority="46"/>
    <w:lsdException w:name="Grid Table 2 Accent 5" w:uiPriority="47"/>
    <w:lsdException w:name="Grid Table 3 Accent 5" w:uiPriority="48"/>
    <w:lsdException w:name="Grid Table 4 Accent 5" w:uiPriority="49"/>
    <w:lsdException w:name="Grid Table 5 Dark Accent 5" w:uiPriority="50"/>
    <w:lsdException w:name="Grid Table 6 Colorful Accent 5" w:uiPriority="51"/>
    <w:lsdException w:name="Grid Table 7 Colorful Accent 5" w:uiPriority="52"/>
    <w:lsdException w:name="Grid Table 1 Light Accent 6" w:uiPriority="46"/>
    <w:lsdException w:name="Grid Table 2 Accent 6" w:uiPriority="47"/>
    <w:lsdException w:name="Grid Table 3 Accent 6" w:uiPriority="48"/>
    <w:lsdException w:name="Grid Table 4 Accent 6" w:uiPriority="49"/>
    <w:lsdException w:name="Grid Table 5 Dark Accent 6" w:uiPriority="50"/>
    <w:lsdException w:name="Grid Table 6 Colorful Accent 6" w:uiPriority="51"/>
    <w:lsdException w:name="Grid Table 7 Colorful Accent 6" w:uiPriority="52"/>
    <w:lsdException w:name="List Table 1 Light" w:uiPriority="46"/>
    <w:lsdException w:name="List Table 2" w:uiPriority="47"/>
    <w:lsdException w:name="List Table 3" w:uiPriority="48"/>
    <w:lsdException w:name="List Table 4" w:uiPriority="49"/>
    <w:lsdException w:name="List Table 5 Dark" w:uiPriority="50"/>
    <w:lsdException w:name="List Table 6 Colorful" w:uiPriority="51"/>
    <w:lsdException w:name="List Table 7 Colorful" w:uiPriority="52"/>
    <w:lsdException w:name="List Table 1 Light Accent 1" w:uiPriority="46"/>
    <w:lsdException w:name="List Table 2 Accent 1" w:uiPriority="47"/>
    <w:lsdException w:name="List Table 3 Accent 1" w:uiPriority="48"/>
    <w:lsdException w:name="List Table 4 Accent 1" w:uiPriority="49"/>
    <w:lsdException w:name="List Table 5 Dark Accent 1" w:uiPriority="50"/>
    <w:lsdException w:name="List Table 6 Colorful Accent 1" w:uiPriority="51"/>
    <w:lsdException w:name="List Table 7 Colorful Accent 1" w:uiPriority="52"/>
    <w:lsdException w:name="List Table 1 Light Accent 2" w:uiPriority="46"/>
    <w:lsdException w:name="List Table 2 Accent 2" w:uiPriority="47"/>
    <w:lsdException w:name="List Table 3 Accent 2" w:uiPriority="48"/>
    <w:lsdException w:name="List Table 4 Accent 2" w:uiPriority="49"/>
    <w:lsdException w:name="List Table 5 Dark Accent 2" w:uiPriority="50"/>
    <w:lsdException w:name="List Table 6 Colorful Accent 2" w:uiPriority="51"/>
    <w:lsdException w:name="List Table 7 Colorful Accent 2" w:uiPriority="52"/>
    <w:lsdException w:name="List Table 1 Light Accent 3" w:uiPriority="46"/>
    <w:lsdException w:name="List Table 2 Accent 3" w:uiPriority="47"/>
    <w:lsdException w:name="List Table 3 Accent 3" w:uiPriority="48"/>
    <w:lsdException w:name="List Table 4 Accent 3" w:uiPriority="49"/>
    <w:lsdException w:name="List Table 5 Dark Accent 3" w:uiPriority="50"/>
    <w:lsdException w:name="List Table 6 Colorful Accent 3" w:uiPriority="51"/>
    <w:lsdException w:name="List Table 7 Colorful Accent 3" w:uiPriority="52"/>
    <w:lsdException w:name="List Table 1 Light Accent 4" w:uiPriority="46"/>
    <w:lsdException w:name="List Table 2 Accent 4" w:uiPriority="47"/>
    <w:lsdException w:name="List Table 3 Accent 4" w:uiPriority="48"/>
    <w:lsdException w:name="List Table 4 Accent 4" w:uiPriority="49"/>
    <w:lsdException w:name="List Table 5 Dark Accent 4" w:uiPriority="50"/>
    <w:lsdException w:name="List Table 6 Colorful Accent 4" w:uiPriority="51"/>
    <w:lsdException w:name="List Table 7 Colorful Accent 4" w:uiPriority="52"/>
    <w:lsdException w:name="List Table 1 Light Accent 5" w:uiPriority="46"/>
    <w:lsdException w:name="List Table 2 Accent 5" w:uiPriority="47"/>
    <w:lsdException w:name="List Table 3 Accent 5" w:uiPriority="48"/>
    <w:lsdException w:name="List Table 4 Accent 5" w:uiPriority="49"/>
    <w:lsdException w:name="List Table 5 Dark Accent 5" w:uiPriority="50"/>
    <w:lsdException w:name="List Table 6 Colorful Accent 5" w:uiPriority="51"/>
    <w:lsdException w:name="List Table 7 Colorful Accent 5" w:uiPriority="52"/>
    <w:lsdException w:name="List Table 1 Light Accent 6" w:uiPriority="46"/>
    <w:lsdException w:name="List Table 2 Accent 6" w:uiPriority="47"/>
    <w:lsdException w:name="List Table 3 Accent 6" w:uiPriority="48"/>
    <w:lsdException w:name="List Table 4 Accent 6" w:uiPriority="49"/>
    <w:lsdException w:name="List Table 5 Dark Accent 6" w:uiPriority="50"/>
    <w:lsdException w:name="List Table 6 Colorful Accent 6" w:uiPriority="51"/>
    <w:lsdException w:name="List Table 7 Colorful Accent 6" w:uiPriority="52"/>
    <w:lsdException w:name="Mention" w:semiHidden="1" w:unhideWhenUsed="1"/>
    <w:lsdException w:name="Smart Hyperlink" w:semiHidden="1" w:unhideWhenUsed="1"/>
    <w:lsdException w:name="Hashtag" w:semiHidden="1" w:unhideWhenUsed="1"/>
    <w:lsdException w:name="Unresolved Mention" w:semiHidden="1" w:unhideWhenUsed="1"/>
    <w:lsdException w:name="Smart Link" w:semiHidden="1" w:unhideWhenUsed="1"/>
  </w:latentStyles>
  <w:style w:type="paragraph" w:default="1" w:styleId="Normal">
    <w:name w:val="Normal"/>
    <w:qFormat/>
    <w:rsid w:val="00805BCE"/>
    <w:rPr>
      <w:sz w:val="24"/>
      <w:szCs w:val="24"/>
    </w:rPr>
  </w:style>
  <w:style w:type="paragraph" w:styleId="Titre1">
    <w:name w:val="heading 1"/>
    <w:basedOn w:val="Normal"/>
    <w:next w:val="Normal"/>
    <w:qFormat/>
    <w:rsid w:val="00EF7B96"/>
    <w:pPr>
      <w:keepNext/>
      <w:spacing w:before="240" w:after="60"/>
      <w:outlineLvl w:val="0"/>
    </w:pPr>
    <w:rPr>
      <w:rFonts w:ascii="sans-serif" w:eastAsia="sans-serif" w:hAnsi="sans-serif" w:cs="sans-serif"/>
      <w:b/>
      <w:bCs/>
      <w:color w:val="2C59E0"/>
      <w:kern w:val="36"/>
      <w:sz w:val="32"/>
      <w:szCs w:val="32"/>
    </w:rPr>
  </w:style>
  <w:style w:type="paragraph" w:styleId="Titre2">
    <w:name w:val="heading 2"/>
    <w:basedOn w:val="Normal"/>
    <w:next w:val="Normal"/>
    <w:qFormat/>
    <w:rsid w:val="00EF7B96"/>
    <w:pPr>
      <w:keepNext/>
      <w:spacing w:before="240" w:after="60"/>
      <w:outlineLvl w:val="1"/>
    </w:pPr>
    <w:rPr>
      <w:rFonts w:ascii="sans-serif" w:eastAsia="sans-serif" w:hAnsi="sans-serif" w:cs="sans-serif"/>
      <w:b/>
      <w:bCs/>
      <w:i/>
      <w:iCs/>
      <w:sz w:val="28"/>
      <w:szCs w:val="28"/>
    </w:rPr>
  </w:style>
  <w:style w:type="paragraph" w:styleId="Titre3">
    <w:name w:val="heading 3"/>
    <w:basedOn w:val="Normal"/>
    <w:next w:val="Normal"/>
    <w:qFormat/>
    <w:rsid w:val="00EF7B96"/>
    <w:pPr>
      <w:keepNext/>
      <w:spacing w:before="240" w:after="60"/>
      <w:outlineLvl w:val="2"/>
    </w:pPr>
    <w:rPr>
      <w:rFonts w:ascii="sans-serif" w:eastAsia="sans-serif" w:hAnsi="sans-serif" w:cs="sans-serif"/>
      <w:b/>
      <w:bCs/>
      <w:sz w:val="26"/>
      <w:szCs w:val="26"/>
    </w:rPr>
  </w:style>
  <w:style w:type="paragraph" w:styleId="Titre4">
    <w:name w:val="heading 4"/>
    <w:basedOn w:val="Normal"/>
    <w:next w:val="Normal"/>
    <w:qFormat/>
    <w:rsid w:val="00EF7B96"/>
    <w:pPr>
      <w:keepNext/>
      <w:spacing w:before="240" w:after="60"/>
      <w:outlineLvl w:val="3"/>
    </w:pPr>
    <w:rPr>
      <w:rFonts w:ascii="serif" w:eastAsia="serif" w:hAnsi="serif" w:cs="serif"/>
      <w:b/>
      <w:bCs/>
      <w:sz w:val="28"/>
      <w:szCs w:val="28"/>
    </w:rPr>
  </w:style>
  <w:style w:type="paragraph" w:styleId="Titre5">
    <w:name w:val="heading 5"/>
    <w:basedOn w:val="Normal"/>
    <w:next w:val="Normal"/>
    <w:qFormat/>
    <w:rsid w:val="00EF7B96"/>
    <w:pPr>
      <w:spacing w:before="240" w:after="60"/>
      <w:outlineLvl w:val="4"/>
    </w:pPr>
    <w:rPr>
      <w:rFonts w:ascii="sans-serif" w:eastAsia="sans-serif" w:hAnsi="sans-serif" w:cs="sans-serif"/>
      <w:b/>
      <w:bCs/>
      <w:i/>
      <w:iCs/>
      <w:sz w:val="26"/>
      <w:szCs w:val="26"/>
    </w:rPr>
  </w:style>
  <w:style w:type="paragraph" w:styleId="Titre6">
    <w:name w:val="heading 6"/>
    <w:basedOn w:val="Normal"/>
    <w:next w:val="Normal"/>
    <w:qFormat/>
    <w:rsid w:val="00EF7B96"/>
    <w:pPr>
      <w:spacing w:before="240" w:after="60"/>
      <w:outlineLvl w:val="5"/>
    </w:pPr>
    <w:rPr>
      <w:rFonts w:ascii="serif" w:eastAsia="serif" w:hAnsi="serif" w:cs="serif"/>
      <w:b/>
      <w:bCs/>
      <w:sz w:val="22"/>
      <w:szCs w:val="22"/>
    </w:rPr>
  </w:style>
  <w:style w:type="character" w:default="1" w:styleId="Policepardfaut">
    <w:name w:val="Default Paragraph Font"/>
    <w:uiPriority w:val="1"/>
    <w:semiHidden/>
    <w:unhideWhenUsed/>
  </w:style>
  <w:style w:type="table" w:default="1" w:styleId="TableauNormal">
    <w:name w:val="Normal Table"/>
    <w:uiPriority w:val="99"/>
    <w:semiHidden/>
    <w:unhideWhenUsed/>
    <w:tblPr>
      <w:tblInd w:w="0" w:type="dxa"/>
      <w:tblCellMar>
        <w:top w:w="0" w:type="dxa"/>
        <w:left w:w="108" w:type="dxa"/>
        <w:bottom w:w="0" w:type="dxa"/>
        <w:right w:w="108" w:type="dxa"/>
      </w:tblCellMar>
    </w:tblPr>
  </w:style>
  <w:style w:type="numbering" w:default="1" w:styleId="Aucuneliste">
    <w:name w:val="No List"/>
    <w:uiPriority w:val="99"/>
    <w:semiHidden/>
    <w:unhideWhenUsed/>
  </w:style>
  <w:style w:type="paragraph" w:customStyle="1" w:styleId="divWordSection1">
    <w:name w:val="div_WordSection1"/>
    <w:basedOn w:val="Normal"/>
  </w:style>
  <w:style w:type="paragraph" w:customStyle="1" w:styleId="pMsoNormal">
    <w:name w:val="p_MsoNormal"/>
    <w:basedOn w:val="Normal"/>
    <w:rPr>
      <w:rFonts w:ascii="sans-serif" w:eastAsia="sans-serif" w:hAnsi="sans-serif" w:cs="sans-serif"/>
    </w:rPr>
  </w:style>
  <w:style w:type="character" w:customStyle="1" w:styleId="alink">
    <w:name w:val="a_link"/>
    <w:basedOn w:val="Policepardfaut"/>
    <w:rPr>
      <w:color w:val="0000FF"/>
    </w:rPr>
  </w:style>
  <w:style w:type="table" w:customStyle="1" w:styleId="MsoTableGrid0">
    <w:name w:val="MsoTableGrid"/>
    <w:basedOn w:val="TableauNormal"/>
    <w:tblPr/>
  </w:style>
  <w:style w:type="table" w:customStyle="1" w:styleId="MsoTableGrid00">
    <w:name w:val="MsoTableGrid_0"/>
    <w:basedOn w:val="TableauNormal"/>
    <w:tblPr/>
  </w:style>
</w:styles>
</file>

<file path=word/webSettings.xml><?xml version="1.0" encoding="utf-8"?>
<w:webSetting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mc:Ignorable="w14 w15 w16se w16cid w16 w16cex w16sdtdh"/>
</file>

<file path=word/_rels/document.xml.rels><?xml version="1.0" encoding="UTF-8" standalone="yes"?>
<Relationships xmlns="http://schemas.openxmlformats.org/package/2006/relationships"><Relationship Id="rId8" Type="http://schemas.openxmlformats.org/officeDocument/2006/relationships/image" Target="media/image4.png"/><Relationship Id="rId13" Type="http://schemas.openxmlformats.org/officeDocument/2006/relationships/fontTable" Target="fontTable.xml"/><Relationship Id="rId3" Type="http://schemas.openxmlformats.org/officeDocument/2006/relationships/webSettings" Target="webSettings.xml"/><Relationship Id="rId7" Type="http://schemas.openxmlformats.org/officeDocument/2006/relationships/image" Target="media/image3.png"/><Relationship Id="rId12" Type="http://schemas.openxmlformats.org/officeDocument/2006/relationships/image" Target="media/image7.png"/><Relationship Id="rId2" Type="http://schemas.openxmlformats.org/officeDocument/2006/relationships/settings" Target="settings.xml"/><Relationship Id="rId1" Type="http://schemas.openxmlformats.org/officeDocument/2006/relationships/styles" Target="styles.xml"/><Relationship Id="rId6" Type="http://schemas.openxmlformats.org/officeDocument/2006/relationships/hyperlink" Target="http://10.54.10.10/UserCheck/PortalMain?IID=%7bB512E73F-65D2-3C81-C9CF-7AF198A32A57%7d&amp;origUrl=" TargetMode="External"/><Relationship Id="rId11" Type="http://schemas.openxmlformats.org/officeDocument/2006/relationships/image" Target="media/image6.png"/><Relationship Id="rId5" Type="http://schemas.openxmlformats.org/officeDocument/2006/relationships/image" Target="media/image2.png"/><Relationship Id="rId10" Type="http://schemas.openxmlformats.org/officeDocument/2006/relationships/image" Target="media/image5.png"/><Relationship Id="rId4" Type="http://schemas.openxmlformats.org/officeDocument/2006/relationships/image" Target="media/image1.png"/><Relationship Id="rId9" Type="http://schemas.openxmlformats.org/officeDocument/2006/relationships/hyperlink" Target="http://10.54.10.10/UserCheck/PortalMain?IID=%7b903D5852-ECE6-C71E-0A3D-91B9234EF2E6%7d&amp;origUrl=" TargetMode="External"/><Relationship Id="rId14" Type="http://schemas.openxmlformats.org/officeDocument/2006/relationships/theme" Target="theme/theme1.xml"/></Relationships>
</file>

<file path=word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1</TotalTime>
  <Pages>3</Pages>
  <Words>100</Words>
  <Characters>554</Characters>
  <Application>Microsoft Office Word</Application>
  <DocSecurity>0</DocSecurity>
  <Lines>4</Lines>
  <Paragraphs>1</Paragraphs>
  <ScaleCrop>false</ScaleCrop>
  <Company/>
  <LinksUpToDate>false</LinksUpToDate>
  <CharactersWithSpaces>653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Template</dc:title>
  <dc:creator>mdodier43 Mathieu</dc:creator>
  <cp:lastModifiedBy>mdodier43 Mathieu</cp:lastModifiedBy>
  <cp:revision>2</cp:revision>
  <dcterms:created xsi:type="dcterms:W3CDTF">2023-04-26T14:23:00Z</dcterms:created>
  <dcterms:modified xsi:type="dcterms:W3CDTF">2023-04-26T14:23:00Z</dcterms:modified>
</cp:coreProperties>
</file>