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8D16B-9486-4E95-9901-A5D14E45B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3F7EB1-3053-4900-B914-23C17098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84763F-AA65-4B80-BDC9-243660FA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9BB98-B08C-4F27-AADB-8E200DE1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997F04-3D25-4B81-8141-EDEE46A5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84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96F60-73DF-46B9-A413-045C2208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287FFC-4977-496F-8B49-C9C13A278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B25053-60A1-4C95-8AFD-8A050B6C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0FA599-1092-4909-9231-96668384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0BF5A3-C9FE-4A89-ABAD-14C6387E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229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380160-AAD5-4C4A-B519-682CD263B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E26B4D-86FF-45ED-9D78-210C390B7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80996-33E2-40FB-9D2E-81957F0C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1FB389-DDB7-42F0-8A6F-FB77C032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171DBF-1C3C-48D3-BED7-B013A325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73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2778A-EB3C-4B30-9D3D-FEFE5310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6B67D-1564-495F-B5F6-AA85E4523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AC9F66-595E-410D-A405-F5E709C1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1E5714-1736-4290-AF67-1316A336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0B73A2-9FCA-4A6D-A210-DB580CE0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9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174B3-F84A-41F2-A892-CA9A6F2E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7EA0B0-F11C-42A0-8BA0-3037A5AE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2D1F1-A836-44FD-A13C-70A690DC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B68953-EBA4-420D-AD86-5683AAF8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B70374-7760-47DF-86FF-3E83191B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497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2F8BF-979D-4961-8BB8-FC1FA0AB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21627D-63ED-484F-A846-419904CFF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D79E66-C5A0-4CA3-8225-112671E5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528817-3C21-4A3F-A96F-B38CF6E7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AB8CD2-875A-4359-8E31-32C60AB5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DAF24B-1122-45BB-B97E-797D6A9C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776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997F0-EA77-4F77-859E-917D5F4A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9B9D85-48C3-449F-A6DA-FBC00FAC0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2E3720-8829-434F-95E9-7F1A319F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238ABF-988E-465A-ABC4-F2E72C1C2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3F42DE-D3D1-4A1A-BF2A-9A6DAEB96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98A9A1-7E99-43C1-9999-D255C540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355E72-7D08-4363-90D0-42753189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DEB8F0-D04F-4E74-9711-0D4A0831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483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43355-6791-49EC-B17D-6C42A3F0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381679-A286-4B99-9241-E45B831E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A3F577-3474-473B-9A6B-508288FA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A53ED8-B740-4C3B-BC5F-9B71C588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005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D62A87-766A-4AC1-B97C-08CDFBBD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095B74-A5D2-42F1-8BF6-6FA21523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680A29-FA79-4EBF-AE53-7164A091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64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540AF-B8A7-48D1-BC59-90DB715F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7065E6-C85C-4CB4-A20E-3ED03657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C0BB6D-EA8F-4147-8F4B-FEDE31194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58D3ED-07B9-436C-9841-CF14625A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2CBFB6-5FED-4D7B-AED8-22DA6018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9EDAA4-C93B-48E3-AC73-FAC96C90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075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E32E8-8B5C-47C3-B135-B2FAB2EE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98A6E2-1D08-4848-B34C-91411DEB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2A9805-DDCD-4A22-8C4F-37E1D956A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0C56F9-34A1-46EA-86CF-7C2DF821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E3E6AB-0FC0-4FF0-87BA-B323E32E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62A2F4-3998-4140-8D1E-38770A86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305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A86E8B-552B-4C5B-BB88-E6FEC908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8D00F7-CE78-4496-A195-C314F10E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66E296-AFBE-4AF2-B538-CC5B8B24F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8FBE-3F99-402E-A10C-3B951DE81370}" type="datetimeFigureOut">
              <a:rPr lang="fr-CA" smtClean="0"/>
              <a:t>2023-04-26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9324E-7755-4C5F-9F27-C6A571634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6BFEDA-FE35-48CD-9827-91801221C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3A35-2FF3-4F97-85EB-9769024328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077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A3C84-DFC8-4D4E-BDD8-C444290C9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r-CA" sz="2400" dirty="0"/>
              <a:t>Nom: James Watt</a:t>
            </a:r>
            <a:br>
              <a:rPr lang="fr-CA" sz="2400" dirty="0"/>
            </a:br>
            <a:r>
              <a:rPr lang="fr-CA" sz="2400" dirty="0"/>
              <a:t>Image:</a:t>
            </a:r>
            <a:br>
              <a:rPr lang="fr-CA" sz="2400" dirty="0"/>
            </a:br>
            <a:br>
              <a:rPr lang="fr-CA" sz="2400" dirty="0"/>
            </a:br>
            <a:br>
              <a:rPr lang="fr-CA" sz="2400" dirty="0"/>
            </a:br>
            <a:r>
              <a:rPr lang="fr-CA" sz="2400" dirty="0"/>
              <a:t>Nationalité: </a:t>
            </a:r>
            <a:r>
              <a:rPr lang="fr-CA" sz="2400" dirty="0" err="1"/>
              <a:t>Brittanique</a:t>
            </a:r>
            <a:br>
              <a:rPr lang="fr-CA" sz="2400" dirty="0"/>
            </a:br>
            <a:r>
              <a:rPr lang="fr-CA" sz="2400" dirty="0"/>
              <a:t>Drapeau:</a:t>
            </a:r>
            <a:br>
              <a:rPr lang="fr-CA" sz="2400" dirty="0"/>
            </a:br>
            <a:br>
              <a:rPr lang="fr-CA" sz="2400" dirty="0"/>
            </a:br>
            <a:br>
              <a:rPr lang="fr-CA" sz="2400" dirty="0"/>
            </a:br>
            <a:r>
              <a:rPr lang="fr-CA" sz="2400" dirty="0"/>
              <a:t>Période de temps: 1736-1819</a:t>
            </a:r>
            <a:br>
              <a:rPr lang="fr-CA" sz="2400" dirty="0"/>
            </a:br>
            <a:r>
              <a:rPr lang="fr-CA" sz="2400" dirty="0"/>
              <a:t>Contributions (7):machine a vapeur</a:t>
            </a:r>
            <a:br>
              <a:rPr lang="fr-CA" sz="2400" dirty="0"/>
            </a:br>
            <a:r>
              <a:rPr lang="fr-CA" sz="2400" dirty="0"/>
              <a:t>Images (2):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6A0C5E-25AA-44B4-993C-3A44C380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77" y="238328"/>
            <a:ext cx="874955" cy="8840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7DDCA9-BD8E-4FB9-95B3-25CBE27C3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62" y="1484388"/>
            <a:ext cx="1071563" cy="6429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612903-F2F0-4870-9FE2-BB78F3209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69" y="3110025"/>
            <a:ext cx="1795911" cy="10347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05E728-95BD-4602-A415-4FCC5B585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969" y="4144797"/>
            <a:ext cx="1795911" cy="12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276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Nom: James Watt Image:   Nationalité: Brittanique Drapeau:   Période de temps: 1736-1819 Contributions (7):machine a vapeur Images (2):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Nom: James Watt Image:   Nationalité: Brittanique Drapeau:   Période de temps: 1736-1819 Contributions (7):machine a vapeur Images (2):</dc:title>
  <dc:creator>CSBE</dc:creator>
  <cp:lastModifiedBy>mdodier43 Mathieu</cp:lastModifiedBy>
  <cp:revision>1</cp:revision>
  <dcterms:created xsi:type="dcterms:W3CDTF">2022-10-21T15:04:18Z</dcterms:created>
  <dcterms:modified xsi:type="dcterms:W3CDTF">2023-04-26T14:14:44Z</dcterms:modified>
</cp:coreProperties>
</file>