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D4574F-934B-42A3-A50F-085AD01ADE6E}" v="406" dt="2022-01-18T15:44:30.8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1/18/2022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fr.wikipedia.org/wiki/IVe_si%C3%A8cle" TargetMode="External"/><Relationship Id="rId2" Type="http://schemas.openxmlformats.org/officeDocument/2006/relationships/hyperlink" Target="https://fr.wikipedia.org/wiki/Ier_si%C3%A8cle_av._J.-C.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>
                <a:cs typeface="Calibri Light"/>
              </a:rPr>
              <a:t>diophante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Fait </a:t>
            </a:r>
            <a:r>
              <a:rPr lang="en-US" dirty="0" err="1">
                <a:cs typeface="Calibri"/>
              </a:rPr>
              <a:t>par:Mathieu</a:t>
            </a:r>
            <a:r>
              <a:rPr lang="en-US" dirty="0">
                <a:cs typeface="Calibri"/>
              </a:rPr>
              <a:t> Dodier</a:t>
            </a:r>
          </a:p>
          <a:p>
            <a:r>
              <a:rPr lang="en-US" dirty="0">
                <a:cs typeface="Calibri"/>
              </a:rPr>
              <a:t>MSI</a:t>
            </a:r>
          </a:p>
          <a:p>
            <a:r>
              <a:rPr lang="en-US" dirty="0">
                <a:cs typeface="Calibri"/>
              </a:rPr>
              <a:t>Date:2022-01-18</a:t>
            </a: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441DD2-9AEA-49F2-88FA-BC99078FB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ea typeface="+mj-lt"/>
                <a:cs typeface="+mj-lt"/>
              </a:rPr>
              <a:t>Diophante</a:t>
            </a:r>
            <a:r>
              <a:rPr lang="en-US" dirty="0">
                <a:ea typeface="+mj-lt"/>
                <a:cs typeface="+mj-lt"/>
              </a:rPr>
              <a:t> d'Alexandrie</a:t>
            </a:r>
            <a:endParaRPr lang="en-US" dirty="0"/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id="{5FFD68FF-2138-4DC8-806E-B4F4993CFC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" y="2589543"/>
            <a:ext cx="3317575" cy="426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2973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9CFFF3-0B99-4461-9FC5-6901AD297D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Alexandrie </a:t>
            </a:r>
            <a:endParaRPr lang="en-US" dirty="0"/>
          </a:p>
        </p:txBody>
      </p:sp>
      <p:pic>
        <p:nvPicPr>
          <p:cNvPr id="4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2CB76D6-51C8-484D-A9A2-1406AE5DA0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7" y="1435131"/>
            <a:ext cx="7832066" cy="5425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40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860BD1-1292-460D-86B5-0B8BB4DE6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 entre le </a:t>
            </a:r>
            <a:r>
              <a:rPr lang="en-US" cap="small" dirty="0">
                <a:ea typeface="+mj-lt"/>
                <a:cs typeface="+mj-lt"/>
                <a:hlinkClick r:id="rId2"/>
              </a:rPr>
              <a:t>i</a:t>
            </a:r>
            <a:r>
              <a:rPr lang="en-US" baseline="30000" dirty="0">
                <a:ea typeface="+mj-lt"/>
                <a:cs typeface="+mj-lt"/>
                <a:hlinkClick r:id="rId3"/>
              </a:rPr>
              <a:t>er</a:t>
            </a:r>
            <a:r>
              <a:rPr lang="en-US" dirty="0">
                <a:ea typeface="+mj-lt"/>
                <a:cs typeface="+mj-lt"/>
                <a:hlinkClick r:id="rId3"/>
              </a:rPr>
              <a:t> siècle av. J.-C.</a:t>
            </a:r>
            <a:r>
              <a:rPr lang="en-US" dirty="0">
                <a:ea typeface="+mj-lt"/>
                <a:cs typeface="+mj-lt"/>
              </a:rPr>
              <a:t> et le </a:t>
            </a:r>
            <a:r>
              <a:rPr lang="en-US" cap="small" dirty="0">
                <a:ea typeface="+mj-lt"/>
                <a:cs typeface="+mj-lt"/>
                <a:hlinkClick r:id="rId3"/>
              </a:rPr>
              <a:t>iv</a:t>
            </a:r>
            <a:r>
              <a:rPr lang="en-US" baseline="30000" dirty="0">
                <a:ea typeface="+mj-lt"/>
                <a:cs typeface="+mj-lt"/>
                <a:hlinkClick r:id="rId3"/>
              </a:rPr>
              <a:t>e</a:t>
            </a:r>
            <a:r>
              <a:rPr lang="en-US" dirty="0">
                <a:ea typeface="+mj-lt"/>
                <a:cs typeface="+mj-lt"/>
                <a:hlinkClick r:id="rId3"/>
              </a:rPr>
              <a:t> siècle</a:t>
            </a:r>
            <a:endParaRPr lang="en-US" dirty="0">
              <a:cs typeface="Calibri Light"/>
            </a:endParaRPr>
          </a:p>
        </p:txBody>
      </p:sp>
    </p:spTree>
    <p:extLst>
      <p:ext uri="{BB962C8B-B14F-4D97-AF65-F5344CB8AC3E}">
        <p14:creationId xmlns:p14="http://schemas.microsoft.com/office/powerpoint/2010/main" val="3874070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30015-0F44-47AD-9EBA-1F29BFF01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 descr="Text, letter&#10;&#10;Description automatically generated">
            <a:extLst>
              <a:ext uri="{FF2B5EF4-FFF2-40B4-BE49-F238E27FC236}">
                <a16:creationId xmlns:a16="http://schemas.microsoft.com/office/drawing/2014/main" id="{47D52928-D1B6-44DB-A4B0-38A4DA770BB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223" y="1755296"/>
            <a:ext cx="3228975" cy="51014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0391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E6AF4D-F910-4747-BF42-846F656C1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cs typeface="Calibri Light"/>
              </a:rPr>
              <a:t>Son </a:t>
            </a:r>
            <a:r>
              <a:rPr lang="en-US" dirty="0" err="1">
                <a:cs typeface="Calibri Light"/>
              </a:rPr>
              <a:t>épitaphe</a:t>
            </a:r>
            <a:endParaRPr lang="en-US" dirty="0" err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6BEB3E-3888-4575-A74F-04B7C09D02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 err="1">
                <a:cs typeface="Calibri"/>
              </a:rPr>
              <a:t>Enfence</a:t>
            </a:r>
            <a:r>
              <a:rPr lang="en-US" dirty="0">
                <a:cs typeface="Calibri"/>
              </a:rPr>
              <a:t>: 1/6 14</a:t>
            </a:r>
          </a:p>
          <a:p>
            <a:r>
              <a:rPr lang="en-US" dirty="0">
                <a:cs typeface="Calibri"/>
              </a:rPr>
              <a:t>Adolescence:1/12  7</a:t>
            </a:r>
          </a:p>
          <a:p>
            <a:r>
              <a:rPr lang="en-US" dirty="0">
                <a:cs typeface="Calibri"/>
              </a:rPr>
              <a:t>Avant son mariage:1/7 12</a:t>
            </a:r>
          </a:p>
          <a:p>
            <a:r>
              <a:rPr lang="en-US" dirty="0">
                <a:cs typeface="Calibri"/>
              </a:rPr>
              <a:t>5 </a:t>
            </a:r>
            <a:r>
              <a:rPr lang="en-US" dirty="0" err="1">
                <a:cs typeface="Calibri"/>
              </a:rPr>
              <a:t>ans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avant</a:t>
            </a:r>
            <a:r>
              <a:rPr lang="en-US" dirty="0">
                <a:cs typeface="Calibri"/>
              </a:rPr>
              <a:t> </a:t>
            </a:r>
            <a:r>
              <a:rPr lang="en-US" dirty="0" err="1">
                <a:cs typeface="Calibri"/>
              </a:rPr>
              <a:t>d'avoir</a:t>
            </a:r>
            <a:r>
              <a:rPr lang="en-US" dirty="0">
                <a:cs typeface="Calibri"/>
              </a:rPr>
              <a:t> un fils:42 </a:t>
            </a:r>
            <a:r>
              <a:rPr lang="en-US" dirty="0" err="1">
                <a:cs typeface="Calibri"/>
              </a:rPr>
              <a:t>ans</a:t>
            </a:r>
            <a:endParaRPr lang="en-US" dirty="0" err="1"/>
          </a:p>
          <a:p>
            <a:r>
              <a:rPr lang="en-US" dirty="0">
                <a:cs typeface="Calibri"/>
              </a:rPr>
              <a:t>Son </a:t>
            </a:r>
            <a:r>
              <a:rPr lang="en-US" dirty="0" err="1">
                <a:cs typeface="Calibri"/>
              </a:rPr>
              <a:t>fils</a:t>
            </a:r>
            <a:r>
              <a:rPr lang="en-US" dirty="0">
                <a:cs typeface="Calibri"/>
              </a:rPr>
              <a:t> a vécu:1/2</a:t>
            </a:r>
          </a:p>
          <a:p>
            <a:r>
              <a:rPr lang="en-US" dirty="0">
                <a:cs typeface="Calibri"/>
              </a:rPr>
              <a:t>Il ne </a:t>
            </a:r>
            <a:r>
              <a:rPr lang="en-US" dirty="0" err="1">
                <a:cs typeface="Calibri"/>
              </a:rPr>
              <a:t>vecu</a:t>
            </a:r>
            <a:r>
              <a:rPr lang="en-US" dirty="0">
                <a:cs typeface="Calibri"/>
              </a:rPr>
              <a:t> que 4ans </a:t>
            </a:r>
            <a:r>
              <a:rPr lang="en-US" dirty="0" err="1">
                <a:cs typeface="Calibri"/>
              </a:rPr>
              <a:t>dénominateur</a:t>
            </a:r>
            <a:r>
              <a:rPr lang="en-US" dirty="0">
                <a:cs typeface="Calibri"/>
              </a:rPr>
              <a:t> </a:t>
            </a:r>
            <a:r>
              <a:rPr lang="en-US" dirty="0" err="1">
                <a:cs typeface="Calibri"/>
              </a:rPr>
              <a:t>comun</a:t>
            </a:r>
            <a:r>
              <a:rPr lang="en-US" dirty="0">
                <a:cs typeface="Calibri"/>
              </a:rPr>
              <a:t>: 84</a:t>
            </a:r>
          </a:p>
        </p:txBody>
      </p:sp>
    </p:spTree>
    <p:extLst>
      <p:ext uri="{BB962C8B-B14F-4D97-AF65-F5344CB8AC3E}">
        <p14:creationId xmlns:p14="http://schemas.microsoft.com/office/powerpoint/2010/main" val="34150065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7DB1B9-5AF2-4560-87DA-55226F1426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0653" y="632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Comment </a:t>
            </a:r>
            <a:r>
              <a:rPr lang="en-US" dirty="0" err="1">
                <a:ea typeface="+mj-lt"/>
                <a:cs typeface="+mj-lt"/>
              </a:rPr>
              <a:t>peut­on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trouver</a:t>
            </a:r>
            <a:r>
              <a:rPr lang="en-US" dirty="0">
                <a:ea typeface="+mj-lt"/>
                <a:cs typeface="+mj-lt"/>
              </a:rPr>
              <a:t> quatre </a:t>
            </a:r>
            <a:r>
              <a:rPr lang="en-US" dirty="0" err="1">
                <a:ea typeface="+mj-lt"/>
                <a:cs typeface="+mj-lt"/>
              </a:rPr>
              <a:t>nombres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lorsqu'on</a:t>
            </a:r>
            <a:r>
              <a:rPr lang="en-US" dirty="0">
                <a:ea typeface="+mj-lt"/>
                <a:cs typeface="+mj-lt"/>
              </a:rPr>
              <a:t>  </a:t>
            </a:r>
            <a:r>
              <a:rPr lang="en-US" dirty="0" err="1">
                <a:ea typeface="+mj-lt"/>
                <a:cs typeface="+mj-lt"/>
              </a:rPr>
              <a:t>connaît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toutes</a:t>
            </a:r>
            <a:r>
              <a:rPr lang="en-US" dirty="0">
                <a:ea typeface="+mj-lt"/>
                <a:cs typeface="+mj-lt"/>
              </a:rPr>
              <a:t> les </a:t>
            </a:r>
            <a:r>
              <a:rPr lang="en-US" dirty="0" err="1">
                <a:ea typeface="+mj-lt"/>
                <a:cs typeface="+mj-lt"/>
              </a:rPr>
              <a:t>sommes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possibles</a:t>
            </a:r>
            <a:r>
              <a:rPr lang="en-US" dirty="0">
                <a:ea typeface="+mj-lt"/>
                <a:cs typeface="+mj-lt"/>
              </a:rPr>
              <a:t> de trois </a:t>
            </a:r>
            <a:r>
              <a:rPr lang="en-US" dirty="0" err="1">
                <a:ea typeface="+mj-lt"/>
                <a:cs typeface="+mj-lt"/>
              </a:rPr>
              <a:t>d'entre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eux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5749B-2E54-431C-8CA5-749F7E321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             X+Y+Z=20</a:t>
            </a:r>
          </a:p>
          <a:p>
            <a:r>
              <a:rPr lang="en-US" dirty="0">
                <a:cs typeface="Calibri"/>
              </a:rPr>
              <a:t>       W+X+Y    =22</a:t>
            </a:r>
          </a:p>
          <a:p>
            <a:r>
              <a:rPr lang="en-US" dirty="0">
                <a:cs typeface="Calibri"/>
              </a:rPr>
              <a:t>       W+X+    Z=24</a:t>
            </a:r>
          </a:p>
          <a:p>
            <a:r>
              <a:rPr lang="en-US" dirty="0">
                <a:cs typeface="Calibri"/>
              </a:rPr>
              <a:t>       W+    Y+Z=27</a:t>
            </a:r>
          </a:p>
          <a:p>
            <a:endParaRPr lang="en-US" dirty="0">
              <a:cs typeface="Calibri"/>
            </a:endParaRPr>
          </a:p>
          <a:p>
            <a:endParaRPr lang="en-US" dirty="0">
              <a:cs typeface="Calibri"/>
            </a:endParaRPr>
          </a:p>
          <a:p>
            <a:r>
              <a:rPr lang="en-US" dirty="0">
                <a:cs typeface="Calibri"/>
              </a:rPr>
              <a:t>#D'inconnues(variables)</a:t>
            </a:r>
          </a:p>
          <a:p>
            <a:r>
              <a:rPr lang="en-US" dirty="0">
                <a:cs typeface="Calibri"/>
              </a:rPr>
              <a:t>#équations </a:t>
            </a:r>
            <a:r>
              <a:rPr lang="en-US" dirty="0" err="1">
                <a:cs typeface="Calibri"/>
              </a:rPr>
              <a:t>différentes</a:t>
            </a:r>
          </a:p>
        </p:txBody>
      </p:sp>
    </p:spTree>
    <p:extLst>
      <p:ext uri="{BB962C8B-B14F-4D97-AF65-F5344CB8AC3E}">
        <p14:creationId xmlns:p14="http://schemas.microsoft.com/office/powerpoint/2010/main" val="4223230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841421-A346-4E5C-A8E3-A05EAF638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540" y="63200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Comment </a:t>
            </a:r>
            <a:r>
              <a:rPr lang="en-US" dirty="0" err="1">
                <a:ea typeface="+mj-lt"/>
                <a:cs typeface="+mj-lt"/>
              </a:rPr>
              <a:t>peut­on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trouver</a:t>
            </a:r>
            <a:r>
              <a:rPr lang="en-US" dirty="0">
                <a:ea typeface="+mj-lt"/>
                <a:cs typeface="+mj-lt"/>
              </a:rPr>
              <a:t> quatre </a:t>
            </a:r>
            <a:r>
              <a:rPr lang="en-US" dirty="0" err="1">
                <a:ea typeface="+mj-lt"/>
                <a:cs typeface="+mj-lt"/>
              </a:rPr>
              <a:t>nombres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lorsqu'on</a:t>
            </a:r>
            <a:r>
              <a:rPr lang="en-US" dirty="0">
                <a:ea typeface="+mj-lt"/>
                <a:cs typeface="+mj-lt"/>
              </a:rPr>
              <a:t>  </a:t>
            </a:r>
            <a:r>
              <a:rPr lang="en-US" dirty="0" err="1">
                <a:ea typeface="+mj-lt"/>
                <a:cs typeface="+mj-lt"/>
              </a:rPr>
              <a:t>connaît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toutes</a:t>
            </a:r>
            <a:r>
              <a:rPr lang="en-US" dirty="0">
                <a:ea typeface="+mj-lt"/>
                <a:cs typeface="+mj-lt"/>
              </a:rPr>
              <a:t> les </a:t>
            </a:r>
            <a:r>
              <a:rPr lang="en-US" dirty="0" err="1">
                <a:ea typeface="+mj-lt"/>
                <a:cs typeface="+mj-lt"/>
              </a:rPr>
              <a:t>sommes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possibles</a:t>
            </a:r>
            <a:r>
              <a:rPr lang="en-US" dirty="0">
                <a:ea typeface="+mj-lt"/>
                <a:cs typeface="+mj-lt"/>
              </a:rPr>
              <a:t> de trois </a:t>
            </a:r>
            <a:r>
              <a:rPr lang="en-US" dirty="0" err="1">
                <a:ea typeface="+mj-lt"/>
                <a:cs typeface="+mj-lt"/>
              </a:rPr>
              <a:t>d'entre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eux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3D628E61-10D0-40FF-9EA3-07EE87C842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4275826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x   +  y  +  z   =     20  w + x   +  y           =     22  w + x           +  z   =     24  w         +  y  +  z   =     27   3 w + 3x + 3y+ 3z   =    93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151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FE5C4D-43A1-44B2-9628-806F12510F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6332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dirty="0">
                <a:ea typeface="+mj-lt"/>
                <a:cs typeface="+mj-lt"/>
              </a:rPr>
              <a:t> Comment </a:t>
            </a:r>
            <a:r>
              <a:rPr lang="en-US" dirty="0" err="1">
                <a:ea typeface="+mj-lt"/>
                <a:cs typeface="+mj-lt"/>
              </a:rPr>
              <a:t>peut­on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trouver</a:t>
            </a:r>
            <a:r>
              <a:rPr lang="en-US" dirty="0">
                <a:ea typeface="+mj-lt"/>
                <a:cs typeface="+mj-lt"/>
              </a:rPr>
              <a:t> quatre </a:t>
            </a:r>
            <a:r>
              <a:rPr lang="en-US" dirty="0" err="1">
                <a:ea typeface="+mj-lt"/>
                <a:cs typeface="+mj-lt"/>
              </a:rPr>
              <a:t>nombres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lorsqu'on</a:t>
            </a:r>
            <a:r>
              <a:rPr lang="en-US" dirty="0">
                <a:ea typeface="+mj-lt"/>
                <a:cs typeface="+mj-lt"/>
              </a:rPr>
              <a:t>  </a:t>
            </a:r>
            <a:r>
              <a:rPr lang="en-US" dirty="0" err="1">
                <a:ea typeface="+mj-lt"/>
                <a:cs typeface="+mj-lt"/>
              </a:rPr>
              <a:t>connaît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toutes</a:t>
            </a:r>
            <a:r>
              <a:rPr lang="en-US" dirty="0">
                <a:ea typeface="+mj-lt"/>
                <a:cs typeface="+mj-lt"/>
              </a:rPr>
              <a:t> les </a:t>
            </a:r>
            <a:r>
              <a:rPr lang="en-US" dirty="0" err="1">
                <a:ea typeface="+mj-lt"/>
                <a:cs typeface="+mj-lt"/>
              </a:rPr>
              <a:t>sommes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possibles</a:t>
            </a:r>
            <a:r>
              <a:rPr lang="en-US" dirty="0">
                <a:ea typeface="+mj-lt"/>
                <a:cs typeface="+mj-lt"/>
              </a:rPr>
              <a:t> de trois </a:t>
            </a:r>
            <a:r>
              <a:rPr lang="en-US" dirty="0" err="1">
                <a:ea typeface="+mj-lt"/>
                <a:cs typeface="+mj-lt"/>
              </a:rPr>
              <a:t>d'entre</a:t>
            </a:r>
            <a:r>
              <a:rPr lang="en-US" dirty="0">
                <a:ea typeface="+mj-lt"/>
                <a:cs typeface="+mj-lt"/>
              </a:rPr>
              <a:t> </a:t>
            </a:r>
            <a:r>
              <a:rPr lang="en-US" dirty="0" err="1">
                <a:ea typeface="+mj-lt"/>
                <a:cs typeface="+mj-lt"/>
              </a:rPr>
              <a:t>eux</a:t>
            </a:r>
            <a:r>
              <a:rPr lang="en-US" dirty="0">
                <a:ea typeface="+mj-lt"/>
                <a:cs typeface="+mj-lt"/>
              </a:rPr>
              <a:t>?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2B6E5E-4C60-4349-BFC9-D949D4549C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13" y="2501361"/>
            <a:ext cx="6317411" cy="435133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ea typeface="+mn-lt"/>
                <a:cs typeface="+mn-lt"/>
              </a:rPr>
              <a:t> x   +  y  +  z   =     20  w + x   +  y           =     22  w + x           +  z   =     24  w         +  y  +  z   =     27   3 w + 3x + 3y+ 3z   =    93</a:t>
            </a:r>
          </a:p>
          <a:p>
            <a:endParaRPr lang="en-US" dirty="0">
              <a:ea typeface="+mn-lt"/>
              <a:cs typeface="+mn-lt"/>
            </a:endParaRPr>
          </a:p>
          <a:p>
            <a:r>
              <a:rPr lang="en-US" dirty="0">
                <a:ea typeface="+mn-lt"/>
                <a:cs typeface="+mn-lt"/>
              </a:rPr>
              <a:t> w +  x  +  y  +  z   =    31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F3D6B6-FCB0-440A-8106-28126AF387F7}"/>
              </a:ext>
            </a:extLst>
          </p:cNvPr>
          <p:cNvSpPr txBox="1"/>
          <p:nvPr/>
        </p:nvSpPr>
        <p:spPr>
          <a:xfrm>
            <a:off x="8677275" y="3127615"/>
            <a:ext cx="2743200" cy="64633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dirty="0" err="1">
                <a:ea typeface="+mn-lt"/>
                <a:cs typeface="+mn-lt"/>
              </a:rPr>
              <a:t>alors</a:t>
            </a:r>
            <a:r>
              <a:rPr lang="en-US" dirty="0">
                <a:ea typeface="+mn-lt"/>
                <a:cs typeface="+mn-lt"/>
              </a:rPr>
              <a:t>  z =  9 </a:t>
            </a:r>
            <a:r>
              <a:rPr lang="en-US" dirty="0" err="1">
                <a:ea typeface="+mn-lt"/>
                <a:cs typeface="+mn-lt"/>
              </a:rPr>
              <a:t>alors</a:t>
            </a:r>
            <a:r>
              <a:rPr lang="en-US" dirty="0">
                <a:ea typeface="+mn-lt"/>
                <a:cs typeface="+mn-lt"/>
              </a:rPr>
              <a:t>  w=  11 </a:t>
            </a:r>
            <a:r>
              <a:rPr lang="en-US" dirty="0" err="1">
                <a:ea typeface="+mn-lt"/>
                <a:cs typeface="+mn-lt"/>
              </a:rPr>
              <a:t>alors</a:t>
            </a:r>
            <a:r>
              <a:rPr lang="en-US" dirty="0">
                <a:ea typeface="+mn-lt"/>
                <a:cs typeface="+mn-lt"/>
              </a:rPr>
              <a:t>  y=  7 </a:t>
            </a:r>
            <a:r>
              <a:rPr lang="en-US" dirty="0" err="1">
                <a:ea typeface="+mn-lt"/>
                <a:cs typeface="+mn-lt"/>
              </a:rPr>
              <a:t>alors</a:t>
            </a:r>
            <a:r>
              <a:rPr lang="en-US" dirty="0">
                <a:ea typeface="+mn-lt"/>
                <a:cs typeface="+mn-lt"/>
              </a:rPr>
              <a:t>  x=4</a:t>
            </a:r>
          </a:p>
        </p:txBody>
      </p:sp>
    </p:spTree>
    <p:extLst>
      <p:ext uri="{BB962C8B-B14F-4D97-AF65-F5344CB8AC3E}">
        <p14:creationId xmlns:p14="http://schemas.microsoft.com/office/powerpoint/2010/main" val="4393954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diophante</vt:lpstr>
      <vt:lpstr>Diophante d'Alexandrie</vt:lpstr>
      <vt:lpstr>Alexandrie </vt:lpstr>
      <vt:lpstr> entre le ier siècle av. J.-C. et le ive siècle</vt:lpstr>
      <vt:lpstr>PowerPoint Presentation</vt:lpstr>
      <vt:lpstr>Son épitaphe</vt:lpstr>
      <vt:lpstr>Comment peut­on trouver quatre nombres lorsqu'on  connaît toutes les sommes possibles de trois d'entre eux?</vt:lpstr>
      <vt:lpstr>Comment peut­on trouver quatre nombres lorsqu'on  connaît toutes les sommes possibles de trois d'entre eux?</vt:lpstr>
      <vt:lpstr> Comment peut­on trouver quatre nombres lorsqu'on  connaît toutes les sommes possibles de trois d'entre eux?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134</cp:revision>
  <dcterms:created xsi:type="dcterms:W3CDTF">2022-01-18T15:11:06Z</dcterms:created>
  <dcterms:modified xsi:type="dcterms:W3CDTF">2022-01-18T15:44:32Z</dcterms:modified>
</cp:coreProperties>
</file>