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4574F-934B-42A3-A50F-085AD01ADE6E}" v="406" dt="2022-01-18T15:44:30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IVe_si%C3%A8cle" TargetMode="External"/><Relationship Id="rId2" Type="http://schemas.openxmlformats.org/officeDocument/2006/relationships/hyperlink" Target="https://fr.wikipedia.org/wiki/Ier_si%C3%A8cle_av._J.-C.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diophante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</a:t>
            </a:r>
            <a:r>
              <a:rPr lang="en-US" dirty="0" err="1">
                <a:cs typeface="Calibri"/>
              </a:rPr>
              <a:t>par:Mathieu</a:t>
            </a:r>
            <a:r>
              <a:rPr lang="en-US" dirty="0">
                <a:cs typeface="Calibri"/>
              </a:rPr>
              <a:t> Dodier</a:t>
            </a:r>
          </a:p>
          <a:p>
            <a:r>
              <a:rPr lang="en-US" dirty="0">
                <a:cs typeface="Calibri"/>
              </a:rPr>
              <a:t>MSI</a:t>
            </a:r>
          </a:p>
          <a:p>
            <a:r>
              <a:rPr lang="en-US" dirty="0">
                <a:cs typeface="Calibri"/>
              </a:rPr>
              <a:t>Date:2022-01-18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41DD2-9AEA-49F2-88FA-BC99078F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Diophante</a:t>
            </a:r>
            <a:r>
              <a:rPr lang="en-US" dirty="0">
                <a:ea typeface="+mj-lt"/>
                <a:cs typeface="+mj-lt"/>
              </a:rPr>
              <a:t> d'Alexandrie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FFD68FF-2138-4DC8-806E-B4F4993CF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" y="2589543"/>
            <a:ext cx="3317575" cy="426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FFF3-0B99-4461-9FC5-6901AD29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Alexandrie </a:t>
            </a:r>
            <a:endParaRPr lang="en-US" dirty="0"/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62CB76D6-51C8-484D-A9A2-1406AE5DA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" y="1435131"/>
            <a:ext cx="7832066" cy="542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0BD1-1292-460D-86B5-0B8BB4DE6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 entre le </a:t>
            </a:r>
            <a:r>
              <a:rPr lang="en-US" cap="small" dirty="0">
                <a:ea typeface="+mj-lt"/>
                <a:cs typeface="+mj-lt"/>
                <a:hlinkClick r:id="rId2"/>
              </a:rPr>
              <a:t>i</a:t>
            </a:r>
            <a:r>
              <a:rPr lang="en-US" baseline="30000" dirty="0">
                <a:ea typeface="+mj-lt"/>
                <a:cs typeface="+mj-lt"/>
                <a:hlinkClick r:id="rId3"/>
              </a:rPr>
              <a:t>er</a:t>
            </a:r>
            <a:r>
              <a:rPr lang="en-US" dirty="0">
                <a:ea typeface="+mj-lt"/>
                <a:cs typeface="+mj-lt"/>
                <a:hlinkClick r:id="rId3"/>
              </a:rPr>
              <a:t> siècle av. J.-C.</a:t>
            </a:r>
            <a:r>
              <a:rPr lang="en-US" dirty="0">
                <a:ea typeface="+mj-lt"/>
                <a:cs typeface="+mj-lt"/>
              </a:rPr>
              <a:t> et le </a:t>
            </a:r>
            <a:r>
              <a:rPr lang="en-US" cap="small" dirty="0">
                <a:ea typeface="+mj-lt"/>
                <a:cs typeface="+mj-lt"/>
                <a:hlinkClick r:id="rId3"/>
              </a:rPr>
              <a:t>iv</a:t>
            </a:r>
            <a:r>
              <a:rPr lang="en-US" baseline="30000" dirty="0">
                <a:ea typeface="+mj-lt"/>
                <a:cs typeface="+mj-lt"/>
                <a:hlinkClick r:id="rId3"/>
              </a:rPr>
              <a:t>e</a:t>
            </a:r>
            <a:r>
              <a:rPr lang="en-US" dirty="0">
                <a:ea typeface="+mj-lt"/>
                <a:cs typeface="+mj-lt"/>
                <a:hlinkClick r:id="rId3"/>
              </a:rPr>
              <a:t> siècle</a:t>
            </a:r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7407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30015-0F44-47AD-9EBA-1F29BFF01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47D52928-D1B6-44DB-A4B0-38A4DA770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23" y="1755296"/>
            <a:ext cx="3228975" cy="510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3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6AF4D-F910-4747-BF42-846F656C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Son </a:t>
            </a:r>
            <a:r>
              <a:rPr lang="en-US" dirty="0" err="1">
                <a:cs typeface="Calibri Light"/>
              </a:rPr>
              <a:t>épitaphe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BEB3E-3888-4575-A74F-04B7C09D0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Enfence</a:t>
            </a:r>
            <a:r>
              <a:rPr lang="en-US" dirty="0">
                <a:cs typeface="Calibri"/>
              </a:rPr>
              <a:t>: 1/6 14</a:t>
            </a:r>
          </a:p>
          <a:p>
            <a:r>
              <a:rPr lang="en-US" dirty="0">
                <a:cs typeface="Calibri"/>
              </a:rPr>
              <a:t>Adolescence:1/12  7</a:t>
            </a:r>
          </a:p>
          <a:p>
            <a:r>
              <a:rPr lang="en-US" dirty="0">
                <a:cs typeface="Calibri"/>
              </a:rPr>
              <a:t>Avant son mariage:1/7 12</a:t>
            </a:r>
          </a:p>
          <a:p>
            <a:r>
              <a:rPr lang="en-US" dirty="0">
                <a:cs typeface="Calibri"/>
              </a:rPr>
              <a:t>5 </a:t>
            </a:r>
            <a:r>
              <a:rPr lang="en-US" dirty="0" err="1">
                <a:cs typeface="Calibri"/>
              </a:rPr>
              <a:t>ans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avant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d'avoir</a:t>
            </a:r>
            <a:r>
              <a:rPr lang="en-US" dirty="0">
                <a:cs typeface="Calibri"/>
              </a:rPr>
              <a:t> un fils:42 </a:t>
            </a:r>
            <a:r>
              <a:rPr lang="en-US" dirty="0" err="1">
                <a:cs typeface="Calibri"/>
              </a:rPr>
              <a:t>ans</a:t>
            </a:r>
            <a:endParaRPr lang="en-US" dirty="0" err="1"/>
          </a:p>
          <a:p>
            <a:r>
              <a:rPr lang="en-US" dirty="0">
                <a:cs typeface="Calibri"/>
              </a:rPr>
              <a:t>Son </a:t>
            </a:r>
            <a:r>
              <a:rPr lang="en-US" dirty="0" err="1">
                <a:cs typeface="Calibri"/>
              </a:rPr>
              <a:t>fils</a:t>
            </a:r>
            <a:r>
              <a:rPr lang="en-US" dirty="0">
                <a:cs typeface="Calibri"/>
              </a:rPr>
              <a:t> a vécu:1/2</a:t>
            </a:r>
          </a:p>
          <a:p>
            <a:r>
              <a:rPr lang="en-US" dirty="0">
                <a:cs typeface="Calibri"/>
              </a:rPr>
              <a:t>Il ne </a:t>
            </a:r>
            <a:r>
              <a:rPr lang="en-US" dirty="0" err="1">
                <a:cs typeface="Calibri"/>
              </a:rPr>
              <a:t>vecu</a:t>
            </a:r>
            <a:r>
              <a:rPr lang="en-US" dirty="0">
                <a:cs typeface="Calibri"/>
              </a:rPr>
              <a:t> que 4ans </a:t>
            </a:r>
            <a:r>
              <a:rPr lang="en-US" dirty="0" err="1">
                <a:cs typeface="Calibri"/>
              </a:rPr>
              <a:t>dénominateur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comun</a:t>
            </a:r>
            <a:r>
              <a:rPr lang="en-US" dirty="0">
                <a:cs typeface="Calibri"/>
              </a:rPr>
              <a:t>: 84</a:t>
            </a:r>
          </a:p>
        </p:txBody>
      </p:sp>
    </p:spTree>
    <p:extLst>
      <p:ext uri="{BB962C8B-B14F-4D97-AF65-F5344CB8AC3E}">
        <p14:creationId xmlns:p14="http://schemas.microsoft.com/office/powerpoint/2010/main" val="341500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DB1B9-5AF2-4560-87DA-55226F142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53" y="632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Comment </a:t>
            </a:r>
            <a:r>
              <a:rPr lang="en-US" dirty="0" err="1">
                <a:ea typeface="+mj-lt"/>
                <a:cs typeface="+mj-lt"/>
              </a:rPr>
              <a:t>peut­on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trouver</a:t>
            </a:r>
            <a:r>
              <a:rPr lang="en-US" dirty="0">
                <a:ea typeface="+mj-lt"/>
                <a:cs typeface="+mj-lt"/>
              </a:rPr>
              <a:t> quatre </a:t>
            </a:r>
            <a:r>
              <a:rPr lang="en-US" dirty="0" err="1">
                <a:ea typeface="+mj-lt"/>
                <a:cs typeface="+mj-lt"/>
              </a:rPr>
              <a:t>nombres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lorsqu'on</a:t>
            </a:r>
            <a:r>
              <a:rPr lang="en-US" dirty="0">
                <a:ea typeface="+mj-lt"/>
                <a:cs typeface="+mj-lt"/>
              </a:rPr>
              <a:t>  </a:t>
            </a:r>
            <a:r>
              <a:rPr lang="en-US" dirty="0" err="1">
                <a:ea typeface="+mj-lt"/>
                <a:cs typeface="+mj-lt"/>
              </a:rPr>
              <a:t>connaît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toutes</a:t>
            </a:r>
            <a:r>
              <a:rPr lang="en-US" dirty="0">
                <a:ea typeface="+mj-lt"/>
                <a:cs typeface="+mj-lt"/>
              </a:rPr>
              <a:t> les </a:t>
            </a:r>
            <a:r>
              <a:rPr lang="en-US" dirty="0" err="1">
                <a:ea typeface="+mj-lt"/>
                <a:cs typeface="+mj-lt"/>
              </a:rPr>
              <a:t>sommes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possibles</a:t>
            </a:r>
            <a:r>
              <a:rPr lang="en-US" dirty="0">
                <a:ea typeface="+mj-lt"/>
                <a:cs typeface="+mj-lt"/>
              </a:rPr>
              <a:t> de trois </a:t>
            </a:r>
            <a:r>
              <a:rPr lang="en-US" dirty="0" err="1">
                <a:ea typeface="+mj-lt"/>
                <a:cs typeface="+mj-lt"/>
              </a:rPr>
              <a:t>d'entre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eux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5749B-2E54-431C-8CA5-749F7E321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            X+Y+Z=20</a:t>
            </a:r>
          </a:p>
          <a:p>
            <a:r>
              <a:rPr lang="en-US" dirty="0">
                <a:cs typeface="Calibri"/>
              </a:rPr>
              <a:t>       W+X+Y    =22</a:t>
            </a:r>
          </a:p>
          <a:p>
            <a:r>
              <a:rPr lang="en-US" dirty="0">
                <a:cs typeface="Calibri"/>
              </a:rPr>
              <a:t>       W+X+    Z=24</a:t>
            </a:r>
          </a:p>
          <a:p>
            <a:r>
              <a:rPr lang="en-US" dirty="0">
                <a:cs typeface="Calibri"/>
              </a:rPr>
              <a:t>       W+    Y+Z=27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#D'inconnues(variables)</a:t>
            </a:r>
          </a:p>
          <a:p>
            <a:r>
              <a:rPr lang="en-US" dirty="0">
                <a:cs typeface="Calibri"/>
              </a:rPr>
              <a:t>#équations </a:t>
            </a:r>
            <a:r>
              <a:rPr lang="en-US" dirty="0" err="1">
                <a:cs typeface="Calibri"/>
              </a:rPr>
              <a:t>différentes</a:t>
            </a:r>
          </a:p>
        </p:txBody>
      </p:sp>
    </p:spTree>
    <p:extLst>
      <p:ext uri="{BB962C8B-B14F-4D97-AF65-F5344CB8AC3E}">
        <p14:creationId xmlns:p14="http://schemas.microsoft.com/office/powerpoint/2010/main" val="422323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41421-A346-4E5C-A8E3-A05EAF638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40" y="632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Comment </a:t>
            </a:r>
            <a:r>
              <a:rPr lang="en-US" dirty="0" err="1">
                <a:ea typeface="+mj-lt"/>
                <a:cs typeface="+mj-lt"/>
              </a:rPr>
              <a:t>peut­on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trouver</a:t>
            </a:r>
            <a:r>
              <a:rPr lang="en-US" dirty="0">
                <a:ea typeface="+mj-lt"/>
                <a:cs typeface="+mj-lt"/>
              </a:rPr>
              <a:t> quatre </a:t>
            </a:r>
            <a:r>
              <a:rPr lang="en-US" dirty="0" err="1">
                <a:ea typeface="+mj-lt"/>
                <a:cs typeface="+mj-lt"/>
              </a:rPr>
              <a:t>nombres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lorsqu'on</a:t>
            </a:r>
            <a:r>
              <a:rPr lang="en-US" dirty="0">
                <a:ea typeface="+mj-lt"/>
                <a:cs typeface="+mj-lt"/>
              </a:rPr>
              <a:t>  </a:t>
            </a:r>
            <a:r>
              <a:rPr lang="en-US" dirty="0" err="1">
                <a:ea typeface="+mj-lt"/>
                <a:cs typeface="+mj-lt"/>
              </a:rPr>
              <a:t>connaît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toutes</a:t>
            </a:r>
            <a:r>
              <a:rPr lang="en-US" dirty="0">
                <a:ea typeface="+mj-lt"/>
                <a:cs typeface="+mj-lt"/>
              </a:rPr>
              <a:t> les </a:t>
            </a:r>
            <a:r>
              <a:rPr lang="en-US" dirty="0" err="1">
                <a:ea typeface="+mj-lt"/>
                <a:cs typeface="+mj-lt"/>
              </a:rPr>
              <a:t>sommes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possibles</a:t>
            </a:r>
            <a:r>
              <a:rPr lang="en-US" dirty="0">
                <a:ea typeface="+mj-lt"/>
                <a:cs typeface="+mj-lt"/>
              </a:rPr>
              <a:t> de trois </a:t>
            </a:r>
            <a:r>
              <a:rPr lang="en-US" dirty="0" err="1">
                <a:ea typeface="+mj-lt"/>
                <a:cs typeface="+mj-lt"/>
              </a:rPr>
              <a:t>d'entre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eux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628E61-10D0-40FF-9EA3-07EE87C84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7582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 x   +  y  +  z   =     20  w + x   +  y           =     22  w + x           +  z   =     24  w         +  y  +  z   =     27   3 w + 3x + 3y+ 3z   =    93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5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E5C4D-43A1-44B2-9628-806F1251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 Comment </a:t>
            </a:r>
            <a:r>
              <a:rPr lang="en-US" dirty="0" err="1">
                <a:ea typeface="+mj-lt"/>
                <a:cs typeface="+mj-lt"/>
              </a:rPr>
              <a:t>peut­on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trouver</a:t>
            </a:r>
            <a:r>
              <a:rPr lang="en-US" dirty="0">
                <a:ea typeface="+mj-lt"/>
                <a:cs typeface="+mj-lt"/>
              </a:rPr>
              <a:t> quatre </a:t>
            </a:r>
            <a:r>
              <a:rPr lang="en-US" dirty="0" err="1">
                <a:ea typeface="+mj-lt"/>
                <a:cs typeface="+mj-lt"/>
              </a:rPr>
              <a:t>nombres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lorsqu'on</a:t>
            </a:r>
            <a:r>
              <a:rPr lang="en-US" dirty="0">
                <a:ea typeface="+mj-lt"/>
                <a:cs typeface="+mj-lt"/>
              </a:rPr>
              <a:t>  </a:t>
            </a:r>
            <a:r>
              <a:rPr lang="en-US" dirty="0" err="1">
                <a:ea typeface="+mj-lt"/>
                <a:cs typeface="+mj-lt"/>
              </a:rPr>
              <a:t>connaît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toutes</a:t>
            </a:r>
            <a:r>
              <a:rPr lang="en-US" dirty="0">
                <a:ea typeface="+mj-lt"/>
                <a:cs typeface="+mj-lt"/>
              </a:rPr>
              <a:t> les </a:t>
            </a:r>
            <a:r>
              <a:rPr lang="en-US" dirty="0" err="1">
                <a:ea typeface="+mj-lt"/>
                <a:cs typeface="+mj-lt"/>
              </a:rPr>
              <a:t>sommes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possibles</a:t>
            </a:r>
            <a:r>
              <a:rPr lang="en-US" dirty="0">
                <a:ea typeface="+mj-lt"/>
                <a:cs typeface="+mj-lt"/>
              </a:rPr>
              <a:t> de trois </a:t>
            </a:r>
            <a:r>
              <a:rPr lang="en-US" dirty="0" err="1">
                <a:ea typeface="+mj-lt"/>
                <a:cs typeface="+mj-lt"/>
              </a:rPr>
              <a:t>d'entre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eux</a:t>
            </a:r>
            <a:r>
              <a:rPr lang="en-US" dirty="0">
                <a:ea typeface="+mj-lt"/>
                <a:cs typeface="+mj-lt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B6E5E-4C60-4349-BFC9-D949D4549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" y="2501361"/>
            <a:ext cx="631741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 x   +  y  +  z   =     20  w + x   +  y           =     22  w + x           +  z   =     24  w         +  y  +  z   =     27   3 w + 3x + 3y+ 3z   =    93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w +  x  +  y  +  z   =    31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F3D6B6-FCB0-440A-8106-28126AF387F7}"/>
              </a:ext>
            </a:extLst>
          </p:cNvPr>
          <p:cNvSpPr txBox="1"/>
          <p:nvPr/>
        </p:nvSpPr>
        <p:spPr>
          <a:xfrm>
            <a:off x="8677275" y="312761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+mn-lt"/>
                <a:cs typeface="+mn-lt"/>
              </a:rPr>
              <a:t>alors</a:t>
            </a:r>
            <a:r>
              <a:rPr lang="en-US" dirty="0">
                <a:ea typeface="+mn-lt"/>
                <a:cs typeface="+mn-lt"/>
              </a:rPr>
              <a:t>  z =  9 </a:t>
            </a:r>
            <a:r>
              <a:rPr lang="en-US" dirty="0" err="1">
                <a:ea typeface="+mn-lt"/>
                <a:cs typeface="+mn-lt"/>
              </a:rPr>
              <a:t>alors</a:t>
            </a:r>
            <a:r>
              <a:rPr lang="en-US" dirty="0">
                <a:ea typeface="+mn-lt"/>
                <a:cs typeface="+mn-lt"/>
              </a:rPr>
              <a:t>  w=  11 </a:t>
            </a:r>
            <a:r>
              <a:rPr lang="en-US" dirty="0" err="1">
                <a:ea typeface="+mn-lt"/>
                <a:cs typeface="+mn-lt"/>
              </a:rPr>
              <a:t>alors</a:t>
            </a:r>
            <a:r>
              <a:rPr lang="en-US" dirty="0">
                <a:ea typeface="+mn-lt"/>
                <a:cs typeface="+mn-lt"/>
              </a:rPr>
              <a:t>  y=  7 </a:t>
            </a:r>
            <a:r>
              <a:rPr lang="en-US" dirty="0" err="1">
                <a:ea typeface="+mn-lt"/>
                <a:cs typeface="+mn-lt"/>
              </a:rPr>
              <a:t>alors</a:t>
            </a:r>
            <a:r>
              <a:rPr lang="en-US" dirty="0">
                <a:ea typeface="+mn-lt"/>
                <a:cs typeface="+mn-lt"/>
              </a:rPr>
              <a:t>  x=4</a:t>
            </a:r>
          </a:p>
        </p:txBody>
      </p:sp>
    </p:spTree>
    <p:extLst>
      <p:ext uri="{BB962C8B-B14F-4D97-AF65-F5344CB8AC3E}">
        <p14:creationId xmlns:p14="http://schemas.microsoft.com/office/powerpoint/2010/main" val="43939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diophante</vt:lpstr>
      <vt:lpstr>Diophante d'Alexandrie</vt:lpstr>
      <vt:lpstr>Alexandrie </vt:lpstr>
      <vt:lpstr> entre le ier siècle av. J.-C. et le ive siècle</vt:lpstr>
      <vt:lpstr>PowerPoint Presentation</vt:lpstr>
      <vt:lpstr>Son épitaphe</vt:lpstr>
      <vt:lpstr>Comment peut­on trouver quatre nombres lorsqu'on  connaît toutes les sommes possibles de trois d'entre eux?</vt:lpstr>
      <vt:lpstr>Comment peut­on trouver quatre nombres lorsqu'on  connaît toutes les sommes possibles de trois d'entre eux?</vt:lpstr>
      <vt:lpstr> Comment peut­on trouver quatre nombres lorsqu'on  connaît toutes les sommes possibles de trois d'entre eux?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134</cp:revision>
  <dcterms:created xsi:type="dcterms:W3CDTF">2022-01-18T15:11:06Z</dcterms:created>
  <dcterms:modified xsi:type="dcterms:W3CDTF">2022-01-18T15:44:32Z</dcterms:modified>
</cp:coreProperties>
</file>