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61C6C-4E93-40C5-AD03-4DFCF8623F4F}" v="112" dt="2021-10-19T19:20:04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2D69-CAAA-4F71-A80B-C7D25286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Euclide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C780426-4AA5-42B6-BAD8-F9E977198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643" y="-100941"/>
            <a:ext cx="5910412" cy="6723602"/>
          </a:xfrm>
        </p:spPr>
      </p:pic>
    </p:spTree>
    <p:extLst>
      <p:ext uri="{BB962C8B-B14F-4D97-AF65-F5344CB8AC3E}">
        <p14:creationId xmlns:p14="http://schemas.microsoft.com/office/powerpoint/2010/main" val="149363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D4FE-896A-4667-86D5-796C1CFF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Nationnaliter:grec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encien</a:t>
            </a:r>
            <a:endParaRPr lang="en-US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6FD374-C922-43B3-A326-AAEB33B0B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854" y="1345977"/>
            <a:ext cx="9432444" cy="5468786"/>
          </a:xfrm>
        </p:spPr>
      </p:pic>
    </p:spTree>
    <p:extLst>
      <p:ext uri="{BB962C8B-B14F-4D97-AF65-F5344CB8AC3E}">
        <p14:creationId xmlns:p14="http://schemas.microsoft.com/office/powerpoint/2010/main" val="407261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0304-80CD-46E1-96B3-678FBDB1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Périodde</a:t>
            </a:r>
            <a:r>
              <a:rPr lang="en-US" dirty="0">
                <a:cs typeface="Calibri Light"/>
              </a:rPr>
              <a:t> de temps: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2A4F-2085-4BD0-A09C-731279B5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Euclide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est</a:t>
            </a:r>
            <a:r>
              <a:rPr lang="en-US" dirty="0">
                <a:ea typeface="+mn-lt"/>
                <a:cs typeface="+mn-lt"/>
              </a:rPr>
              <a:t> un </a:t>
            </a:r>
            <a:r>
              <a:rPr lang="en-US" dirty="0" err="1">
                <a:ea typeface="+mn-lt"/>
                <a:cs typeface="+mn-lt"/>
              </a:rPr>
              <a:t>mathématicien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grec</a:t>
            </a:r>
            <a:r>
              <a:rPr lang="en-US" dirty="0">
                <a:ea typeface="+mn-lt"/>
                <a:cs typeface="+mn-lt"/>
              </a:rPr>
              <a:t>. Il </a:t>
            </a:r>
            <a:r>
              <a:rPr lang="en-US" dirty="0" err="1">
                <a:ea typeface="+mn-lt"/>
                <a:cs typeface="+mn-lt"/>
              </a:rPr>
              <a:t>est</a:t>
            </a:r>
            <a:r>
              <a:rPr lang="en-US" dirty="0">
                <a:ea typeface="+mn-lt"/>
                <a:cs typeface="+mn-lt"/>
              </a:rPr>
              <a:t> né </a:t>
            </a:r>
            <a:r>
              <a:rPr lang="en-US" dirty="0" err="1">
                <a:ea typeface="+mn-lt"/>
                <a:cs typeface="+mn-lt"/>
              </a:rPr>
              <a:t>vers</a:t>
            </a:r>
            <a:r>
              <a:rPr lang="en-US" dirty="0">
                <a:ea typeface="+mn-lt"/>
                <a:cs typeface="+mn-lt"/>
              </a:rPr>
              <a:t> 325 </a:t>
            </a:r>
            <a:r>
              <a:rPr lang="en-US" dirty="0" err="1">
                <a:ea typeface="+mn-lt"/>
                <a:cs typeface="+mn-lt"/>
              </a:rPr>
              <a:t>avant</a:t>
            </a:r>
            <a:r>
              <a:rPr lang="en-US" dirty="0">
                <a:ea typeface="+mn-lt"/>
                <a:cs typeface="+mn-lt"/>
              </a:rPr>
              <a:t> J.C à </a:t>
            </a:r>
            <a:r>
              <a:rPr lang="en-US" dirty="0" err="1">
                <a:ea typeface="+mn-lt"/>
                <a:cs typeface="+mn-lt"/>
              </a:rPr>
              <a:t>Athènes</a:t>
            </a:r>
            <a:r>
              <a:rPr lang="en-US" dirty="0">
                <a:ea typeface="+mn-lt"/>
                <a:cs typeface="+mn-lt"/>
              </a:rPr>
              <a:t>, il </a:t>
            </a:r>
            <a:r>
              <a:rPr lang="en-US" dirty="0" err="1">
                <a:ea typeface="+mn-lt"/>
                <a:cs typeface="+mn-lt"/>
              </a:rPr>
              <a:t>vécut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donc</a:t>
            </a:r>
            <a:r>
              <a:rPr lang="en-US" dirty="0">
                <a:ea typeface="+mn-lt"/>
                <a:cs typeface="+mn-lt"/>
              </a:rPr>
              <a:t> au 3ème siècle </a:t>
            </a:r>
            <a:r>
              <a:rPr lang="en-US" dirty="0" err="1">
                <a:ea typeface="+mn-lt"/>
                <a:cs typeface="+mn-lt"/>
              </a:rPr>
              <a:t>avant</a:t>
            </a:r>
            <a:r>
              <a:rPr lang="en-US" dirty="0">
                <a:ea typeface="+mn-lt"/>
                <a:cs typeface="+mn-lt"/>
              </a:rPr>
              <a:t> J.C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3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90FA-4420-4BAB-BC25-35EE76D6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carte</a:t>
            </a:r>
            <a:endParaRPr lang="en-US" dirty="0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957FEA2F-F2EC-4DE9-9633-902DF554C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38" y="1716821"/>
            <a:ext cx="8602512" cy="5057775"/>
          </a:xfrm>
        </p:spPr>
      </p:pic>
    </p:spTree>
    <p:extLst>
      <p:ext uri="{BB962C8B-B14F-4D97-AF65-F5344CB8AC3E}">
        <p14:creationId xmlns:p14="http://schemas.microsoft.com/office/powerpoint/2010/main" val="37290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993E-CB15-4F8E-A103-92EAAB31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élément</a:t>
            </a:r>
            <a:endParaRPr lang="en-US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9CEFF8-B074-4BD4-AA8F-3C34599E5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" y="3645903"/>
            <a:ext cx="4367122" cy="3212441"/>
          </a:xfrm>
        </p:spPr>
      </p:pic>
      <p:pic>
        <p:nvPicPr>
          <p:cNvPr id="5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56BD9A27-1F78-4FEE-AA88-F00DB3A28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47" y="3629026"/>
            <a:ext cx="2744817" cy="3208666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BACA4894-E357-4604-8689-15F116458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909" y="3629673"/>
            <a:ext cx="3275162" cy="3221749"/>
          </a:xfrm>
          <a:prstGeom prst="rect">
            <a:avLst/>
          </a:prstGeom>
        </p:spPr>
      </p:pic>
      <p:pic>
        <p:nvPicPr>
          <p:cNvPr id="7" name="Picture 7" descr="Text, letter&#10;&#10;Description automatically generated">
            <a:extLst>
              <a:ext uri="{FF2B5EF4-FFF2-40B4-BE49-F238E27FC236}">
                <a16:creationId xmlns:a16="http://schemas.microsoft.com/office/drawing/2014/main" id="{39154D93-F055-461A-8C93-7FC45954D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702" y="775659"/>
            <a:ext cx="3922143" cy="2876909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E17A996-2878-4F8E-8C25-B22500B0F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061" y="777226"/>
            <a:ext cx="3922143" cy="2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06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Euclide</vt:lpstr>
      <vt:lpstr>Nationnaliter:grec encien</vt:lpstr>
      <vt:lpstr>Périodde de temps:</vt:lpstr>
      <vt:lpstr>carte</vt:lpstr>
      <vt:lpstr>élément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</cp:revision>
  <dcterms:created xsi:type="dcterms:W3CDTF">2021-10-19T19:09:22Z</dcterms:created>
  <dcterms:modified xsi:type="dcterms:W3CDTF">2021-10-19T19:21:45Z</dcterms:modified>
</cp:coreProperties>
</file>