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61" r:id="rId2"/>
    <p:sldId id="262" r:id="rId3"/>
    <p:sldId id="260" r:id="rId4"/>
    <p:sldId id="259" r:id="rId5"/>
    <p:sldId id="25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18859A-915C-722F-5418-C6A3C49106FA}" v="38" dt="2022-11-01T15:54:37.383"/>
    <p1510:client id="{EB7F7295-DA69-49C7-B72C-8DC6D51A58A1}" v="167" dt="2022-10-21T15:07:57.8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A473-D82F-4EFF-9DF7-AE6D83C51288}" type="datetime1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33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F1F0-FE2D-4C1C-B320-8CB9BE735F0F}" type="datetime1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39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7BD47B-C187-494C-812F-46BE0040B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2168" y="996791"/>
            <a:ext cx="5011962" cy="49569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7870" y="996791"/>
            <a:ext cx="5021183" cy="4956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B96C-10FD-4EBC-9029-9652B7535D02}" type="datetime1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8136A-0796-46EB-89BB-4C73C0258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34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8474-CC00-4A95-9D50-A41C12D1EEC4}" type="datetime1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84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C8B4-7FBB-408F-BDB9-F0496874AFB2}" type="datetime1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8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52076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3049" y="969264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3049" y="3621849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EE20-A5E2-47D3-8F6D-A2BA7AB2E093}" type="datetime1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05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4AA536-072F-4374-926E-17E038EC7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119"/>
            <a:ext cx="11165481" cy="1073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70" y="2178908"/>
            <a:ext cx="5020056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0" y="2876085"/>
            <a:ext cx="5020056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2168" y="2178908"/>
            <a:ext cx="5021182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2168" y="2876085"/>
            <a:ext cx="5021182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fld id="{3382CF99-132F-413F-B7EF-71A5C33F2ED6}" type="datetime1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34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AE06-98E0-4D9F-A059-92C3548821BB}" type="datetime1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45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00CA-3DDC-4705-B840-978EF5EA0707}" type="datetime1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67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2" y="987423"/>
            <a:ext cx="502094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61038"/>
            <a:ext cx="5020948" cy="2507949"/>
          </a:xfrm>
        </p:spPr>
        <p:txBody>
          <a:bodyPr>
            <a:normAutofit/>
          </a:bodyPr>
          <a:lstStyle>
            <a:lvl1pPr marL="0" indent="0">
              <a:buNone/>
              <a:defRPr sz="24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6D49-0BBA-4C5A-AD96-6448CA63451A}" type="datetime1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68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62168" y="987425"/>
            <a:ext cx="502700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5020948" cy="2528545"/>
          </a:xfrm>
        </p:spPr>
        <p:txBody>
          <a:bodyPr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B293-A316-472D-A8B4-6947CF1A12B7}" type="datetime1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1E4AC6-B446-4768-97EF-CA4B8261433B}"/>
              </a:ext>
            </a:extLst>
          </p:cNvPr>
          <p:cNvCxnSpPr>
            <a:cxnSpLocks/>
          </p:cNvCxnSpPr>
          <p:nvPr/>
        </p:nvCxnSpPr>
        <p:spPr>
          <a:xfrm>
            <a:off x="11689174" y="2172428"/>
            <a:ext cx="0" cy="3354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261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734BCCD4-CEB1-405B-A443-DD9CBCBEA552}" type="datetime1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9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78" r:id="rId6"/>
    <p:sldLayoutId id="2147483674" r:id="rId7"/>
    <p:sldLayoutId id="2147483675" r:id="rId8"/>
    <p:sldLayoutId id="2147483676" r:id="rId9"/>
    <p:sldLayoutId id="2147483677" r:id="rId10"/>
    <p:sldLayoutId id="2147483679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 descr="A picture containing text, transport, outdoor, military vehicle&#10;&#10;Description automatically generated">
            <a:extLst>
              <a:ext uri="{FF2B5EF4-FFF2-40B4-BE49-F238E27FC236}">
                <a16:creationId xmlns:a16="http://schemas.microsoft.com/office/drawing/2014/main" id="{89FA8CEF-BCA8-EB00-308C-C075DD7487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16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4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F835DFA-1134-573D-DAB7-3C47D86152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37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62FB301-3B5B-CB74-6125-B46057F35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5908"/>
            <a:ext cx="12203501" cy="686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12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outdoor object&#10;&#10;Description automatically generated">
            <a:extLst>
              <a:ext uri="{FF2B5EF4-FFF2-40B4-BE49-F238E27FC236}">
                <a16:creationId xmlns:a16="http://schemas.microsoft.com/office/drawing/2014/main" id="{9FD8CAFE-8539-2124-5C3A-A1B995A6A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1476"/>
            <a:ext cx="12203501" cy="686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97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5405739-A39F-87F8-6749-43F433E4E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" y="-898833"/>
            <a:ext cx="13785011" cy="775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4272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Custom 86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GestaltVTI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96</cp:revision>
  <dcterms:created xsi:type="dcterms:W3CDTF">2022-10-21T14:46:32Z</dcterms:created>
  <dcterms:modified xsi:type="dcterms:W3CDTF">2022-11-01T15:54:45Z</dcterms:modified>
</cp:coreProperties>
</file>