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7C5D34-557A-4BF8-AB53-F3E2182EBD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9EBE004-F5A7-47CE-936F-9E100EE594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1EC85B-DFDE-4D2C-8532-83A46693D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55B6B-0FC3-4C7C-97C7-22B019B32B8D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8490FE-8937-41D4-B13A-4D31CD06A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E7B4D66-E266-4F2F-BC23-F1B4A4ED8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808D-C6C3-4887-9B3D-3BCCE736337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13510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F87D51-75DE-40FC-9FD8-4FE25A4B7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19DC8D9-4BD9-44A0-910E-55A073EF8F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670D56-6FA6-48AC-9C5E-8B1C93A5A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55B6B-0FC3-4C7C-97C7-22B019B32B8D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35227A6-20DB-4585-B6C8-1668053C1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47E17A-8404-41F3-A563-BE589F49A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808D-C6C3-4887-9B3D-3BCCE736337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18077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D787A40-C6FA-4932-A420-801AE4880B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BF96F97-CEEC-4995-A035-629EBEE5B8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942DFB-9ED3-4206-841F-7A68BC8DB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55B6B-0FC3-4C7C-97C7-22B019B32B8D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EB88D6B-849D-4781-96F3-897319BF1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3045CDB-F5CF-4332-BB43-9E481B3A4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808D-C6C3-4887-9B3D-3BCCE736337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98241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520BCB-57E1-4FF3-B37B-B0CE52412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47F3554-198C-4E12-A875-780577BBE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B2FA0C3-344A-4C97-9D19-35052FC54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55B6B-0FC3-4C7C-97C7-22B019B32B8D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42C622-E21F-4CD0-81A5-E6DFE12D1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E2201C-E5CD-460A-B62E-CE3D6F8CE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808D-C6C3-4887-9B3D-3BCCE736337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24846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64BE95-1304-4698-8B51-1B626E8CE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27C0394-2182-4F9B-9174-AA50DD6609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1A2163-9072-4BF4-A9EA-60BB7F556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55B6B-0FC3-4C7C-97C7-22B019B32B8D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5820979-CAA6-41A6-9718-4909C6598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EEDF91-625E-4F3F-BA27-3F3FFEE33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808D-C6C3-4887-9B3D-3BCCE736337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35608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5BE221-F836-4779-BF28-B3CAB62E8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F20C1BC-0F56-4AA0-BC23-F0027780F2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1D94789-53D9-4050-867C-3923720860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D0901D9-CD45-4702-B589-F07045D5A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55B6B-0FC3-4C7C-97C7-22B019B32B8D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64361F1-A715-43A3-BDD7-A67F78791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031720D-D4A9-4971-B904-09FC65A35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808D-C6C3-4887-9B3D-3BCCE736337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4464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944071-F7CA-4DF5-B94D-B9AF831EF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E0E22C6-F927-44F5-ACF9-71C2E3440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86A1C51-1136-439D-A2B1-F4CCDCEA83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79F38BD-CCFD-476C-876C-4189191115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3F30F75-249D-4895-8EB2-60FEF61BAB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4EBF492-B0F4-4692-89EF-8578F66FC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55B6B-0FC3-4C7C-97C7-22B019B32B8D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0B6C084-28B0-48C5-9F2F-396F37F17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9DE886F-F939-4BF7-AE5F-043552002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808D-C6C3-4887-9B3D-3BCCE736337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03107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3DC2A7-64B5-4F16-8FA7-F7F5B2663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60CDF8D-AF41-4532-9507-2FDEDB3AD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55B6B-0FC3-4C7C-97C7-22B019B32B8D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B05733B-2561-4E1F-8F64-286588337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9944FAB-9B35-40E0-8957-5112A7A8C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808D-C6C3-4887-9B3D-3BCCE736337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84454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6D6CB73-A82C-46F6-A9DF-498A7CBEC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55B6B-0FC3-4C7C-97C7-22B019B32B8D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F96E9E3-9EBD-4B87-B667-EC5884B32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B00DF04-848B-4696-BC25-C733F89B9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808D-C6C3-4887-9B3D-3BCCE736337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26845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D9F99E-E3B4-4A74-928F-C68FF6258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BB8EE3-07CB-49FA-9B25-91F7716F1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4AA7961-C1D9-4BA8-88E7-AA9BC2485A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118C06B-90EE-4F22-A84A-C527AF1D7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55B6B-0FC3-4C7C-97C7-22B019B32B8D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FD22A42-99F8-4D5B-A503-3BE38AE7A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24378AE-EDEC-4115-99ED-D5203B724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808D-C6C3-4887-9B3D-3BCCE736337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3294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203291-9EFE-49CE-8984-E2B2F88C9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343209E-5B18-468B-9FC3-D0FC8AD955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D150A80-884F-42A8-96F6-0AB91D6E49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0BB7467-8BF5-43A2-A903-F64E44794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55B6B-0FC3-4C7C-97C7-22B019B32B8D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FF49BC5-B514-4115-B013-E01A8E023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D5CA6F6-D4FE-4C59-A3DA-3CB382079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D808D-C6C3-4887-9B3D-3BCCE736337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17439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F4E048D-2D75-42C7-906B-CA6E834EA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C0F94AF-235B-4DE0-B0ED-43BE22B4D3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700460E-EEEA-4380-9738-CFAABF8327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55B6B-0FC3-4C7C-97C7-22B019B32B8D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3D26812-05D1-4DE0-AD0E-134FFD981D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F0018F-F2DA-4369-B3E2-FBDEBF615C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D808D-C6C3-4887-9B3D-3BCCE736337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39878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D760680F-9EDD-455B-BF5C-9978301539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9525" y="764971"/>
            <a:ext cx="4346089" cy="4324574"/>
          </a:xfrm>
        </p:spPr>
        <p:txBody>
          <a:bodyPr/>
          <a:lstStyle/>
          <a:p>
            <a:pPr algn="l"/>
            <a:r>
              <a:rPr lang="fr-CA" dirty="0"/>
              <a:t>Nom: Antoine Lavoisier</a:t>
            </a:r>
          </a:p>
          <a:p>
            <a:pPr algn="l"/>
            <a:r>
              <a:rPr lang="fr-CA" dirty="0"/>
              <a:t>Nationalité: Français </a:t>
            </a:r>
          </a:p>
          <a:p>
            <a:pPr algn="l"/>
            <a:r>
              <a:rPr lang="fr-CA" dirty="0"/>
              <a:t>Carte du monde:</a:t>
            </a:r>
          </a:p>
          <a:p>
            <a:pPr algn="l"/>
            <a:r>
              <a:rPr lang="fr-CA" dirty="0"/>
              <a:t>Période de temps:1743-1794</a:t>
            </a:r>
          </a:p>
          <a:p>
            <a:pPr algn="l"/>
            <a:r>
              <a:rPr lang="fr-CA" dirty="0"/>
              <a:t>Découverte, </a:t>
            </a:r>
            <a:r>
              <a:rPr lang="fr-CA" dirty="0" err="1"/>
              <a:t>oeuvre</a:t>
            </a:r>
            <a:r>
              <a:rPr lang="fr-CA" dirty="0"/>
              <a:t>: Balance</a:t>
            </a:r>
          </a:p>
        </p:txBody>
      </p:sp>
      <p:pic>
        <p:nvPicPr>
          <p:cNvPr id="1026" name="Picture 2" descr="Who Is Antoine Lavoisier | Antoine Lavoisier Facts | DK Find Out">
            <a:extLst>
              <a:ext uri="{FF2B5EF4-FFF2-40B4-BE49-F238E27FC236}">
                <a16:creationId xmlns:a16="http://schemas.microsoft.com/office/drawing/2014/main" id="{50F80D12-D5A9-43BE-9FE4-0310D48989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2268" y="528302"/>
            <a:ext cx="1600200" cy="197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rance-flag-std - Orwak">
            <a:extLst>
              <a:ext uri="{FF2B5EF4-FFF2-40B4-BE49-F238E27FC236}">
                <a16:creationId xmlns:a16="http://schemas.microsoft.com/office/drawing/2014/main" id="{339FFC57-6695-4D66-9DCC-966B0F7DE8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6317" y="2367355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Lavoisier Gazometer (replica) | National Museum of American History">
            <a:extLst>
              <a:ext uri="{FF2B5EF4-FFF2-40B4-BE49-F238E27FC236}">
                <a16:creationId xmlns:a16="http://schemas.microsoft.com/office/drawing/2014/main" id="{2107CAC3-8A3B-4570-AFA9-7E79EA411B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2268" y="2742829"/>
            <a:ext cx="1600200" cy="1997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01341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</Words>
  <Application>Microsoft Office PowerPoint</Application>
  <PresentationFormat>Grand écran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CSBE</dc:creator>
  <cp:lastModifiedBy>CSBE</cp:lastModifiedBy>
  <cp:revision>1</cp:revision>
  <dcterms:created xsi:type="dcterms:W3CDTF">2022-11-11T17:04:48Z</dcterms:created>
  <dcterms:modified xsi:type="dcterms:W3CDTF">2022-11-11T17:06:25Z</dcterms:modified>
</cp:coreProperties>
</file>