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30E898-0AFE-40F7-9B10-8BDB778A78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17C083-9997-4EF4-AAF6-9FD67F575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3E5400-F747-4BE2-8ED1-9E890FE45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65736A-5870-4EF6-B7A1-AC49782F9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EBE856-ABE5-4619-BA65-F70FF7586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34343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CBE207-088F-4034-B100-242271F0D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BB7FC88-B0B2-4D5D-A969-F0FBA19DA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A3C786-607F-49CE-BD41-98FD24798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309601-8B6B-491C-AA4D-F0F515986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11AA37-2D57-4AE6-8CE1-AFD69C855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8967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DD93759-9C80-4600-8D03-28546878DE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9B8EBC-0129-4B62-A384-E9F4090607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AFF3CF6-F7A6-4515-9A35-5AF2ADC14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B96AE3-FDD6-4E5B-B479-5F5D504E9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95D080-96AD-46D2-9818-656F88933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44727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8DD17B-F9E1-4BE4-8F48-EF7DAEDA7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89BE78E-BFB5-4205-AD6F-D3679DA1DE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6D4126-CF7C-4361-8FE5-46872858B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DFEF67-D2A7-40B7-A3A1-A7DDBBCF5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9A6F4FC-2888-4D21-8976-AEA2878BD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86363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B59075-1B96-4D67-AA7C-861B9B54C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2368413-B34B-43A3-9A60-3A27D01BF7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D85F40-BF8D-4E46-AC21-B3E06FC76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E9A1B2-AFBC-4F3D-BC8A-A59B2B170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8A89B04-ECF9-4E50-B35A-B18CA9092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152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87FAA5-FD07-47C6-8A44-E617901333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4C5F49-8126-408E-B2A2-8ABAE210CB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43B458E-F4DA-4A34-8F29-EDEBE3CC4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A077AA-ABD0-46C4-BBED-EEB8A3B42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EFD2D8-1E60-4B16-8D88-0D475C7D5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8B25EDF-97AD-45DD-9471-EAAC330C9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0703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3DF59D-C4B1-4E32-AB0B-729F678BD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4344CA-CF1C-4A8F-A92D-6BE922E5BB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3E36EE6-AA69-4E6E-A40F-9BD5220435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117A3A8-0E0F-41D7-8735-40FF8457F6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ED286FC-AF3B-4DC0-B99E-879998455B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37DD7C7-ABFD-4112-AAA6-846ACC3E5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4C3F8CB-A171-4C25-805B-B9D9B0974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0B62819-4DBE-471D-BFC4-B7B4D4411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672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42615F-BF2E-494D-B6DC-ECF22E588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BDB8272-2956-4979-BBA2-4295BC866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4383E91-AC77-4809-8163-01A5C1CB2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01340B1-732A-4E08-AC36-F4BC45BE7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15264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0E135D9-63BF-41A4-A402-60FF367C0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83949CD9-C5BD-49A0-9763-6167D2CB8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A96914C-BDDF-4F6C-A251-B8F684E08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85031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E72317-20B3-430C-974A-FD9463924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E6FA88-C6F0-4870-98FA-65C24301CF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5FA7AAA-4D98-487E-84DC-82599333A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BF0EEE-7300-4F3E-9FCD-AD3612685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9EA2D4-8AFB-4A52-AF02-EFA63970A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36E24F-561D-4029-A393-DBD28DC373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498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7F6647-4DE4-4624-A174-381CEA08E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B0A573E-88A1-404A-A9A9-CBE69B2F00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99F52B6-7104-454E-A29C-CDA13750D7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2D918A-7D7B-437B-82F7-506B46AE63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C093F9-8FFA-4183-89E8-DFB892E4E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960E14-8C2E-46DB-BB5B-2A933C040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53629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BD0E973-779E-449F-BD2B-558709DDE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09081B-47C2-4AA9-89A8-39650ED291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1C9E1A7-7EB0-4F7F-A6D0-FC4594A11F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BBBC0-140F-4DCB-B3B6-FFC59572CAA5}" type="datetimeFigureOut">
              <a:rPr lang="fr-CA" smtClean="0"/>
              <a:t>2022-11-11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78BCE5-0E0E-4784-AA69-D9D8172CC6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EAD4E53-0097-4F06-A2A1-9E5900552A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7FEA-D75F-4898-9493-88CD1C3C99EB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93943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86BFD4-7C2A-4479-9AB7-5FDEAD506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6C29E10-608A-489D-89ED-7399CEDD8E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040" y="2609833"/>
            <a:ext cx="3932237" cy="3811588"/>
          </a:xfrm>
        </p:spPr>
        <p:txBody>
          <a:bodyPr/>
          <a:lstStyle/>
          <a:p>
            <a:r>
              <a:rPr lang="fr-CA" dirty="0"/>
              <a:t>Nom: Albert Einstein</a:t>
            </a:r>
          </a:p>
          <a:p>
            <a:r>
              <a:rPr lang="fr-CA" dirty="0"/>
              <a:t>Nationalité: Allemand</a:t>
            </a:r>
          </a:p>
          <a:p>
            <a:r>
              <a:rPr lang="fr-CA" dirty="0"/>
              <a:t> Carte du monde:</a:t>
            </a:r>
          </a:p>
          <a:p>
            <a:r>
              <a:rPr lang="fr-CA" dirty="0"/>
              <a:t>Période de temps: 1879-1955</a:t>
            </a:r>
          </a:p>
          <a:p>
            <a:r>
              <a:rPr lang="fr-CA" dirty="0"/>
              <a:t>Découverte, </a:t>
            </a:r>
            <a:r>
              <a:rPr lang="fr-CA" dirty="0" err="1"/>
              <a:t>oeuvre</a:t>
            </a:r>
            <a:r>
              <a:rPr lang="fr-CA" dirty="0"/>
              <a:t>: E=mc2</a:t>
            </a:r>
          </a:p>
        </p:txBody>
      </p:sp>
      <p:pic>
        <p:nvPicPr>
          <p:cNvPr id="1026" name="Picture 2" descr="Albert Einstein - Quotes, IQ &amp; Death - Biography">
            <a:extLst>
              <a:ext uri="{FF2B5EF4-FFF2-40B4-BE49-F238E27FC236}">
                <a16:creationId xmlns:a16="http://schemas.microsoft.com/office/drawing/2014/main" id="{1132A48F-ECB4-4742-860A-DE7E5AD024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779" y="726813"/>
            <a:ext cx="1979631" cy="1979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Allemagne | Strasbourg Europe">
            <a:extLst>
              <a:ext uri="{FF2B5EF4-FFF2-40B4-BE49-F238E27FC236}">
                <a16:creationId xmlns:a16="http://schemas.microsoft.com/office/drawing/2014/main" id="{289DE5C3-1F6E-47E5-AAC4-F73A860563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962" y="1049094"/>
            <a:ext cx="2762250" cy="16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7+ Great Albert Einstein Inventions + Contributions that Changed the World">
            <a:extLst>
              <a:ext uri="{FF2B5EF4-FFF2-40B4-BE49-F238E27FC236}">
                <a16:creationId xmlns:a16="http://schemas.microsoft.com/office/drawing/2014/main" id="{8C81DA89-0034-4393-AC28-FECD3BC1DC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6910" y="3018064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008180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29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2</cp:revision>
  <dcterms:created xsi:type="dcterms:W3CDTF">2022-11-11T16:46:48Z</dcterms:created>
  <dcterms:modified xsi:type="dcterms:W3CDTF">2022-11-11T16:56:23Z</dcterms:modified>
</cp:coreProperties>
</file>