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0CDE60-4077-4BCC-BF2E-582DBCA2F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7C4DF5-B924-4F3F-AB8A-88F3173AD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CE6ECE-A060-4D2A-A0CB-DA84F0F4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526758-3DB3-4C3C-BAE5-93601459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FF287C-9455-42C1-AF25-E2727A54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799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40373A-ED2D-4D4C-A378-C412B884E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5D4C44-813F-4308-AA2B-70F639EFC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979932-94DE-4B6B-BAC5-53C1CDA6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0F65E3-92DD-4889-BFCB-5834CFA9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031731-3A79-4819-8813-7AB06C55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933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A07AA1B-A154-4394-B730-0AF577309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DE0592-0600-4AEF-8B83-1D89F2587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0E770C-0A1F-4063-914D-CC170A46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2924CB-2050-4A4E-8B88-B6B9B169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8538D-20BF-45C3-9FEE-98860E5A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752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18858A-68C7-4843-ACE8-ED9FBBFC7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D1F877-7BC0-471F-A01F-BBBFC34CD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6997AF-6E28-4C50-80EB-87F04B0E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AE46D9-5FAC-4981-A79F-ADCAFB85B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69CE0B-14BA-4B24-98A4-D9DAE523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351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6EEC1E-87E6-4008-8C69-B8657928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679C25-5790-4666-980F-DD5084B8B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B18FAB-0030-4B50-AD45-2C1C7A7A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8214FB-D651-4C34-9EF8-AF5472AD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9782A4-B725-4FE1-AEE6-326A9B48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977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3AE043-A8CD-4BDC-9C33-25132B68E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F078E2-1038-4EB2-AEA6-73B9D7A14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3D5A06-2993-44B3-9779-2421E2582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09F1D1-20AD-46C6-9165-2D5B82C8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FF95FA-0105-46E4-956A-56051A60A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D30AAB-0687-4852-BAAC-ACC79E4F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089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8FD00-05B6-447F-A004-45038F0D3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C572D7-843A-4B27-A802-01FFFF24F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73DC07-879A-404E-8EF6-2D3068562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BFFE096-C9B0-4EEE-833F-33D0258D2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808C89-4948-4746-B4FB-A594BAF8A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63D8D5-A5FA-40A4-8D72-60421F4E7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775162-8F69-4879-9472-70415A98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7102FC-907A-46DD-B2FD-1F4CF534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79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436F5-7766-47DA-85DB-A265E6512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A11B55D-B9EB-40A3-8BD4-3B4010EFC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B3CAE2-63B5-4A0F-9851-9E18B0C0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BB404A-E50F-4C3B-B550-DB2608CE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048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81FF27-6D56-40EA-9F98-0FB5CA17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400E89-1E14-477F-9595-613F7F55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4FBF13-A38E-44BC-BFFD-303D0A85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00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41C093-1762-4E6C-87B6-2176055C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A949EB-9ABC-46F5-83E9-D46B87525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3E4F45-808D-40A7-885C-FAEAF1627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3790BF-490A-4737-8274-435D0FBC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D4F129-17AE-44C0-944D-A88EF0175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144AF5-A164-46C7-A40E-7BECE7BE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210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9740-42A4-41EA-B141-000AD172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F5A02D-BF4F-44D6-8A41-B7293E975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4EE6DB-35CE-4AFA-8D74-358D130D0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7E9657-B687-4CEB-B2A7-CC1AA6BB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A80043-51DD-4A98-A4BE-94FD25042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8240C5-84F2-4ECB-8CB9-1CE7E058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492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FF23F4B-37C6-433B-8ABF-5396DDB0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FFBB30-203B-4353-9A35-5140A1C1A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D3A47-CDA4-4164-AB9B-1A505C967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B3B3A-7FEA-4A61-9D8C-10208840B42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21571B-1DAB-4967-BF7A-905C7CF8A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985450-DA03-4398-AE3B-0793E5EEF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7C228-ED85-4434-B384-C91DF8FF91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244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F66A96-E205-411E-BEE7-96578D36B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Plasticage du </a:t>
            </a:r>
            <a:r>
              <a:rPr lang="fr-CA" dirty="0" err="1"/>
              <a:t>rainbow</a:t>
            </a:r>
            <a:r>
              <a:rPr lang="fr-CA" dirty="0"/>
              <a:t>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3345F9-ED5F-4058-9C34-0827475BC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</a:t>
            </a:r>
            <a:r>
              <a:rPr lang="fr-CA" dirty="0" err="1"/>
              <a:t>Maribelle</a:t>
            </a:r>
            <a:r>
              <a:rPr lang="fr-CA" dirty="0"/>
              <a:t> Couture</a:t>
            </a:r>
          </a:p>
        </p:txBody>
      </p:sp>
      <p:pic>
        <p:nvPicPr>
          <p:cNvPr id="1026" name="Picture 2" descr="The bombing of the Rainbow Warrior - Greenpeace Aotearoa">
            <a:extLst>
              <a:ext uri="{FF2B5EF4-FFF2-40B4-BE49-F238E27FC236}">
                <a16:creationId xmlns:a16="http://schemas.microsoft.com/office/drawing/2014/main" id="{B743F951-6259-4C42-8E15-5E02398D2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33" y="3821990"/>
            <a:ext cx="4243615" cy="287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22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76B8E2-F26E-4DA7-8098-849691D08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041" y="568698"/>
            <a:ext cx="5157787" cy="4352925"/>
          </a:xfrm>
        </p:spPr>
        <p:txBody>
          <a:bodyPr>
            <a:normAutofit lnSpcReduction="10000"/>
          </a:bodyPr>
          <a:lstStyle/>
          <a:p>
            <a:r>
              <a:rPr lang="fr-CA" dirty="0"/>
              <a:t>Ou: Nouvelle-Zélande</a:t>
            </a:r>
          </a:p>
          <a:p>
            <a:r>
              <a:rPr lang="fr-CA" dirty="0"/>
              <a:t>Quand: 7 juillet 1985</a:t>
            </a:r>
          </a:p>
          <a:p>
            <a:r>
              <a:rPr lang="fr-CA" dirty="0"/>
              <a:t>Quoi: Explosion du bateau</a:t>
            </a:r>
          </a:p>
          <a:p>
            <a:r>
              <a:rPr lang="fr-CA" dirty="0"/>
              <a:t>Mort du photographe</a:t>
            </a:r>
          </a:p>
          <a:p>
            <a:r>
              <a:rPr lang="fr-CA" dirty="0"/>
              <a:t>Pourquoi sa caméra</a:t>
            </a:r>
          </a:p>
          <a:p>
            <a:r>
              <a:rPr lang="fr-CA" dirty="0"/>
              <a:t>Pays France</a:t>
            </a:r>
          </a:p>
          <a:p>
            <a:r>
              <a:rPr lang="fr-CA" dirty="0"/>
              <a:t>Pm1: François </a:t>
            </a:r>
            <a:r>
              <a:rPr lang="fr-CA" dirty="0" err="1"/>
              <a:t>mithérand</a:t>
            </a:r>
            <a:endParaRPr lang="fr-CA" dirty="0"/>
          </a:p>
          <a:p>
            <a:r>
              <a:rPr lang="fr-CA" dirty="0"/>
              <a:t>Démission ministre de la défense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2050" name="Picture 2" descr="Flag of France - Wikipedia">
            <a:extLst>
              <a:ext uri="{FF2B5EF4-FFF2-40B4-BE49-F238E27FC236}">
                <a16:creationId xmlns:a16="http://schemas.microsoft.com/office/drawing/2014/main" id="{ECCE2DAE-5D2F-484A-B74A-4A613E69D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525" y="1409793"/>
            <a:ext cx="2640288" cy="176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2149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Plasticage du rainbow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 du rainbow warrior</dc:title>
  <dc:creator>CSBE</dc:creator>
  <cp:lastModifiedBy>CSBE</cp:lastModifiedBy>
  <cp:revision>2</cp:revision>
  <dcterms:created xsi:type="dcterms:W3CDTF">2022-11-11T16:35:57Z</dcterms:created>
  <dcterms:modified xsi:type="dcterms:W3CDTF">2022-11-11T16:38:11Z</dcterms:modified>
</cp:coreProperties>
</file>